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mp4" ContentType="video/mp4"/>
  <Default Extension="png" ContentType="image/png"/>
  <Default Extension="rels" ContentType="application/vnd.openxmlformats-package.relationships+xml"/>
  <Default Extension="tiff" ContentType="image/tiff"/>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4" r:id="rId1"/>
  </p:sldMasterIdLst>
  <p:notesMasterIdLst>
    <p:notesMasterId r:id="rId50"/>
  </p:notesMasterIdLst>
  <p:handoutMasterIdLst>
    <p:handoutMasterId r:id="rId51"/>
  </p:handoutMasterIdLst>
  <p:sldIdLst>
    <p:sldId id="1826" r:id="rId2"/>
    <p:sldId id="1271" r:id="rId3"/>
    <p:sldId id="1292" r:id="rId4"/>
    <p:sldId id="960" r:id="rId5"/>
    <p:sldId id="1834" r:id="rId6"/>
    <p:sldId id="1827" r:id="rId7"/>
    <p:sldId id="964" r:id="rId8"/>
    <p:sldId id="965" r:id="rId9"/>
    <p:sldId id="1202" r:id="rId10"/>
    <p:sldId id="1828" r:id="rId11"/>
    <p:sldId id="1203" r:id="rId12"/>
    <p:sldId id="966" r:id="rId13"/>
    <p:sldId id="968" r:id="rId14"/>
    <p:sldId id="973" r:id="rId15"/>
    <p:sldId id="974" r:id="rId16"/>
    <p:sldId id="969" r:id="rId17"/>
    <p:sldId id="975" r:id="rId18"/>
    <p:sldId id="1829" r:id="rId19"/>
    <p:sldId id="1830" r:id="rId20"/>
    <p:sldId id="1831" r:id="rId21"/>
    <p:sldId id="1832" r:id="rId22"/>
    <p:sldId id="1833" r:id="rId23"/>
    <p:sldId id="978" r:id="rId24"/>
    <p:sldId id="971" r:id="rId25"/>
    <p:sldId id="972" r:id="rId26"/>
    <p:sldId id="977" r:id="rId27"/>
    <p:sldId id="976" r:id="rId28"/>
    <p:sldId id="979" r:id="rId29"/>
    <p:sldId id="980" r:id="rId30"/>
    <p:sldId id="1288" r:id="rId31"/>
    <p:sldId id="1285" r:id="rId32"/>
    <p:sldId id="1286" r:id="rId33"/>
    <p:sldId id="1287" r:id="rId34"/>
    <p:sldId id="1279" r:id="rId35"/>
    <p:sldId id="1289" r:id="rId36"/>
    <p:sldId id="1290" r:id="rId37"/>
    <p:sldId id="1206" r:id="rId38"/>
    <p:sldId id="1205" r:id="rId39"/>
    <p:sldId id="984" r:id="rId40"/>
    <p:sldId id="1825" r:id="rId41"/>
    <p:sldId id="1204" r:id="rId42"/>
    <p:sldId id="988" r:id="rId43"/>
    <p:sldId id="1186" r:id="rId44"/>
    <p:sldId id="1031" r:id="rId45"/>
    <p:sldId id="1209" r:id="rId46"/>
    <p:sldId id="1238" r:id="rId47"/>
    <p:sldId id="1269" r:id="rId48"/>
    <p:sldId id="1182" r:id="rId49"/>
  </p:sldIdLst>
  <p:sldSz cx="9144000" cy="6858000" type="screen4x3"/>
  <p:notesSz cx="7099300" cy="10234613"/>
  <p:defaultTextStyle>
    <a:defPPr>
      <a:defRPr lang="zh-CN"/>
    </a:defPPr>
    <a:lvl1pPr algn="l" rtl="0" fontAlgn="base">
      <a:spcBef>
        <a:spcPct val="0"/>
      </a:spcBef>
      <a:spcAft>
        <a:spcPct val="0"/>
      </a:spcAft>
      <a:defRPr kumimoji="1" sz="2400" kern="1200">
        <a:solidFill>
          <a:schemeClr val="tx1"/>
        </a:solidFill>
        <a:latin typeface="Times New Roman" pitchFamily="18" charset="0"/>
        <a:ea typeface="黑体" pitchFamily="2" charset="-122"/>
        <a:cs typeface="+mn-cs"/>
      </a:defRPr>
    </a:lvl1pPr>
    <a:lvl2pPr marL="457200" algn="l" rtl="0" fontAlgn="base">
      <a:spcBef>
        <a:spcPct val="0"/>
      </a:spcBef>
      <a:spcAft>
        <a:spcPct val="0"/>
      </a:spcAft>
      <a:defRPr kumimoji="1" sz="2400" kern="1200">
        <a:solidFill>
          <a:schemeClr val="tx1"/>
        </a:solidFill>
        <a:latin typeface="Times New Roman" pitchFamily="18" charset="0"/>
        <a:ea typeface="黑体" pitchFamily="2" charset="-122"/>
        <a:cs typeface="+mn-cs"/>
      </a:defRPr>
    </a:lvl2pPr>
    <a:lvl3pPr marL="914400" algn="l" rtl="0" fontAlgn="base">
      <a:spcBef>
        <a:spcPct val="0"/>
      </a:spcBef>
      <a:spcAft>
        <a:spcPct val="0"/>
      </a:spcAft>
      <a:defRPr kumimoji="1" sz="2400" kern="1200">
        <a:solidFill>
          <a:schemeClr val="tx1"/>
        </a:solidFill>
        <a:latin typeface="Times New Roman" pitchFamily="18" charset="0"/>
        <a:ea typeface="黑体" pitchFamily="2" charset="-122"/>
        <a:cs typeface="+mn-cs"/>
      </a:defRPr>
    </a:lvl3pPr>
    <a:lvl4pPr marL="1371600" algn="l" rtl="0" fontAlgn="base">
      <a:spcBef>
        <a:spcPct val="0"/>
      </a:spcBef>
      <a:spcAft>
        <a:spcPct val="0"/>
      </a:spcAft>
      <a:defRPr kumimoji="1" sz="2400" kern="1200">
        <a:solidFill>
          <a:schemeClr val="tx1"/>
        </a:solidFill>
        <a:latin typeface="Times New Roman" pitchFamily="18" charset="0"/>
        <a:ea typeface="黑体" pitchFamily="2" charset="-122"/>
        <a:cs typeface="+mn-cs"/>
      </a:defRPr>
    </a:lvl4pPr>
    <a:lvl5pPr marL="1828800" algn="l" rtl="0" fontAlgn="base">
      <a:spcBef>
        <a:spcPct val="0"/>
      </a:spcBef>
      <a:spcAft>
        <a:spcPct val="0"/>
      </a:spcAft>
      <a:defRPr kumimoji="1" sz="2400" kern="1200">
        <a:solidFill>
          <a:schemeClr val="tx1"/>
        </a:solidFill>
        <a:latin typeface="Times New Roman" pitchFamily="18" charset="0"/>
        <a:ea typeface="黑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黑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黑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黑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黑体"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924">
          <p15:clr>
            <a:srgbClr val="A4A3A4"/>
          </p15:clr>
        </p15:guide>
      </p15:sldGuideLst>
    </p:ext>
    <p:ext uri="{2D200454-40CA-4A62-9FC3-DE9A4176ACB9}">
      <p15:notesGuideLst xmlns:p15="http://schemas.microsoft.com/office/powerpoint/2012/main">
        <p15:guide id="1" orient="horz" pos="3224">
          <p15:clr>
            <a:srgbClr val="A4A3A4"/>
          </p15:clr>
        </p15:guide>
        <p15:guide id="2" pos="2237">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00FF"/>
    <a:srgbClr val="FF00FF"/>
    <a:srgbClr val="433B7D"/>
    <a:srgbClr val="C2D02D"/>
    <a:srgbClr val="CBD017"/>
    <a:srgbClr val="FF0000"/>
    <a:srgbClr val="FFFF66"/>
    <a:srgbClr val="FFFFFF"/>
    <a:srgbClr val="ACF2FC"/>
    <a:srgbClr val="CC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774" autoAdjust="0"/>
    <p:restoredTop sz="85406" autoAdjust="0"/>
  </p:normalViewPr>
  <p:slideViewPr>
    <p:cSldViewPr snapToObjects="1">
      <p:cViewPr varScale="1">
        <p:scale>
          <a:sx n="79" d="100"/>
          <a:sy n="79" d="100"/>
        </p:scale>
        <p:origin x="1624" y="200"/>
      </p:cViewPr>
      <p:guideLst>
        <p:guide orient="horz" pos="2160"/>
        <p:guide pos="2924"/>
      </p:guideLst>
    </p:cSldViewPr>
  </p:slideViewPr>
  <p:outlineViewPr>
    <p:cViewPr>
      <p:scale>
        <a:sx n="33" d="100"/>
        <a:sy n="33" d="100"/>
      </p:scale>
      <p:origin x="0" y="0"/>
    </p:cViewPr>
    <p:sldLst>
      <p:sld r:id="rId1" collapse="1"/>
    </p:sldLst>
  </p:outlineViewPr>
  <p:notesTextViewPr>
    <p:cViewPr>
      <p:scale>
        <a:sx n="100" d="100"/>
        <a:sy n="100" d="100"/>
      </p:scale>
      <p:origin x="0" y="0"/>
    </p:cViewPr>
  </p:notesTextViewPr>
  <p:sorterViewPr>
    <p:cViewPr>
      <p:scale>
        <a:sx n="100" d="100"/>
        <a:sy n="100" d="100"/>
      </p:scale>
      <p:origin x="0" y="30686"/>
    </p:cViewPr>
  </p:sorterViewPr>
  <p:notesViewPr>
    <p:cSldViewPr snapToObjects="1">
      <p:cViewPr varScale="1">
        <p:scale>
          <a:sx n="57" d="100"/>
          <a:sy n="57" d="100"/>
        </p:scale>
        <p:origin x="-1326" y="-90"/>
      </p:cViewPr>
      <p:guideLst>
        <p:guide orient="horz" pos="3224"/>
        <p:guide pos="2237"/>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handoutMaster" Target="handoutMasters/handout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_rels/viewProps.xml.rels><?xml version="1.0" encoding="UTF-8" standalone="yes"?>
<Relationships xmlns="http://schemas.openxmlformats.org/package/2006/relationships"><Relationship Id="rId1" Type="http://schemas.openxmlformats.org/officeDocument/2006/relationships/slide" Target="slides/slide1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0658" name="Rectangle 2"/>
          <p:cNvSpPr>
            <a:spLocks noGrp="1" noChangeArrowheads="1"/>
          </p:cNvSpPr>
          <p:nvPr>
            <p:ph type="hdr" sz="quarter"/>
          </p:nvPr>
        </p:nvSpPr>
        <p:spPr bwMode="auto">
          <a:xfrm>
            <a:off x="0" y="0"/>
            <a:ext cx="3074988" cy="509588"/>
          </a:xfrm>
          <a:prstGeom prst="rect">
            <a:avLst/>
          </a:prstGeom>
          <a:noFill/>
          <a:ln w="9525">
            <a:noFill/>
            <a:miter lim="800000"/>
            <a:headEnd/>
            <a:tailEnd/>
          </a:ln>
          <a:effectLst/>
        </p:spPr>
        <p:txBody>
          <a:bodyPr vert="horz" wrap="square" lIns="98962" tIns="49482" rIns="98962" bIns="49482" numCol="1" anchor="t" anchorCtr="0" compatLnSpc="1">
            <a:prstTxWarp prst="textNoShape">
              <a:avLst/>
            </a:prstTxWarp>
          </a:bodyPr>
          <a:lstStyle>
            <a:lvl1pPr defTabSz="990600">
              <a:defRPr sz="1200">
                <a:ea typeface="宋体" pitchFamily="2" charset="-122"/>
              </a:defRPr>
            </a:lvl1pPr>
          </a:lstStyle>
          <a:p>
            <a:pPr>
              <a:defRPr/>
            </a:pPr>
            <a:endParaRPr lang="en-US" altLang="zh-CN"/>
          </a:p>
        </p:txBody>
      </p:sp>
      <p:sp>
        <p:nvSpPr>
          <p:cNvPr id="70659" name="Rectangle 3"/>
          <p:cNvSpPr>
            <a:spLocks noGrp="1" noChangeArrowheads="1"/>
          </p:cNvSpPr>
          <p:nvPr>
            <p:ph type="dt" sz="quarter" idx="1"/>
          </p:nvPr>
        </p:nvSpPr>
        <p:spPr bwMode="auto">
          <a:xfrm>
            <a:off x="4022725" y="0"/>
            <a:ext cx="3074988" cy="509588"/>
          </a:xfrm>
          <a:prstGeom prst="rect">
            <a:avLst/>
          </a:prstGeom>
          <a:noFill/>
          <a:ln w="9525">
            <a:noFill/>
            <a:miter lim="800000"/>
            <a:headEnd/>
            <a:tailEnd/>
          </a:ln>
          <a:effectLst/>
        </p:spPr>
        <p:txBody>
          <a:bodyPr vert="horz" wrap="square" lIns="98962" tIns="49482" rIns="98962" bIns="49482" numCol="1" anchor="t" anchorCtr="0" compatLnSpc="1">
            <a:prstTxWarp prst="textNoShape">
              <a:avLst/>
            </a:prstTxWarp>
          </a:bodyPr>
          <a:lstStyle>
            <a:lvl1pPr algn="r" defTabSz="990600">
              <a:defRPr sz="1200">
                <a:ea typeface="宋体" pitchFamily="2" charset="-122"/>
              </a:defRPr>
            </a:lvl1pPr>
          </a:lstStyle>
          <a:p>
            <a:pPr>
              <a:defRPr/>
            </a:pPr>
            <a:endParaRPr lang="en-US" altLang="zh-CN"/>
          </a:p>
        </p:txBody>
      </p:sp>
      <p:sp>
        <p:nvSpPr>
          <p:cNvPr id="70660" name="Rectangle 4"/>
          <p:cNvSpPr>
            <a:spLocks noGrp="1" noChangeArrowheads="1"/>
          </p:cNvSpPr>
          <p:nvPr>
            <p:ph type="ftr" sz="quarter" idx="2"/>
          </p:nvPr>
        </p:nvSpPr>
        <p:spPr bwMode="auto">
          <a:xfrm>
            <a:off x="0" y="9721850"/>
            <a:ext cx="3074988" cy="511175"/>
          </a:xfrm>
          <a:prstGeom prst="rect">
            <a:avLst/>
          </a:prstGeom>
          <a:noFill/>
          <a:ln w="9525">
            <a:noFill/>
            <a:miter lim="800000"/>
            <a:headEnd/>
            <a:tailEnd/>
          </a:ln>
          <a:effectLst/>
        </p:spPr>
        <p:txBody>
          <a:bodyPr vert="horz" wrap="square" lIns="98962" tIns="49482" rIns="98962" bIns="49482" numCol="1" anchor="b" anchorCtr="0" compatLnSpc="1">
            <a:prstTxWarp prst="textNoShape">
              <a:avLst/>
            </a:prstTxWarp>
          </a:bodyPr>
          <a:lstStyle>
            <a:lvl1pPr defTabSz="990600">
              <a:defRPr sz="1200">
                <a:ea typeface="宋体" pitchFamily="2" charset="-122"/>
              </a:defRPr>
            </a:lvl1pPr>
          </a:lstStyle>
          <a:p>
            <a:pPr>
              <a:defRPr/>
            </a:pPr>
            <a:endParaRPr lang="en-US" altLang="zh-CN"/>
          </a:p>
        </p:txBody>
      </p:sp>
      <p:sp>
        <p:nvSpPr>
          <p:cNvPr id="70661" name="Rectangle 5"/>
          <p:cNvSpPr>
            <a:spLocks noGrp="1" noChangeArrowheads="1"/>
          </p:cNvSpPr>
          <p:nvPr>
            <p:ph type="sldNum" sz="quarter" idx="3"/>
          </p:nvPr>
        </p:nvSpPr>
        <p:spPr bwMode="auto">
          <a:xfrm>
            <a:off x="4022725" y="9721850"/>
            <a:ext cx="3074988" cy="511175"/>
          </a:xfrm>
          <a:prstGeom prst="rect">
            <a:avLst/>
          </a:prstGeom>
          <a:noFill/>
          <a:ln w="9525">
            <a:noFill/>
            <a:miter lim="800000"/>
            <a:headEnd/>
            <a:tailEnd/>
          </a:ln>
          <a:effectLst/>
        </p:spPr>
        <p:txBody>
          <a:bodyPr vert="horz" wrap="square" lIns="98962" tIns="49482" rIns="98962" bIns="49482" numCol="1" anchor="b" anchorCtr="0" compatLnSpc="1">
            <a:prstTxWarp prst="textNoShape">
              <a:avLst/>
            </a:prstTxWarp>
          </a:bodyPr>
          <a:lstStyle>
            <a:lvl1pPr algn="r" defTabSz="990600">
              <a:defRPr sz="1200">
                <a:ea typeface="宋体" pitchFamily="2" charset="-122"/>
              </a:defRPr>
            </a:lvl1pPr>
          </a:lstStyle>
          <a:p>
            <a:pPr>
              <a:defRPr/>
            </a:pPr>
            <a:fld id="{FE4A5641-F86D-4434-BB75-3A0126B4DDCE}" type="slidenum">
              <a:rPr lang="en-US" altLang="zh-CN"/>
              <a:pPr>
                <a:defRPr/>
              </a:pPr>
              <a:t>‹#›</a:t>
            </a:fld>
            <a:endParaRPr lang="en-US" altLang="zh-CN"/>
          </a:p>
        </p:txBody>
      </p:sp>
    </p:spTree>
    <p:extLst>
      <p:ext uri="{BB962C8B-B14F-4D97-AF65-F5344CB8AC3E}">
        <p14:creationId xmlns:p14="http://schemas.microsoft.com/office/powerpoint/2010/main" val="326675193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9634" name="Rectangle 2"/>
          <p:cNvSpPr>
            <a:spLocks noGrp="1" noChangeArrowheads="1"/>
          </p:cNvSpPr>
          <p:nvPr>
            <p:ph type="hdr" sz="quarter"/>
          </p:nvPr>
        </p:nvSpPr>
        <p:spPr bwMode="auto">
          <a:xfrm>
            <a:off x="0" y="0"/>
            <a:ext cx="3074988" cy="509588"/>
          </a:xfrm>
          <a:prstGeom prst="rect">
            <a:avLst/>
          </a:prstGeom>
          <a:noFill/>
          <a:ln w="9525">
            <a:noFill/>
            <a:miter lim="800000"/>
            <a:headEnd/>
            <a:tailEnd/>
          </a:ln>
          <a:effectLst/>
        </p:spPr>
        <p:txBody>
          <a:bodyPr vert="horz" wrap="square" lIns="98962" tIns="49482" rIns="98962" bIns="49482" numCol="1" anchor="t" anchorCtr="0" compatLnSpc="1">
            <a:prstTxWarp prst="textNoShape">
              <a:avLst/>
            </a:prstTxWarp>
          </a:bodyPr>
          <a:lstStyle>
            <a:lvl1pPr defTabSz="990600">
              <a:defRPr sz="1200">
                <a:ea typeface="宋体" pitchFamily="2" charset="-122"/>
              </a:defRPr>
            </a:lvl1pPr>
          </a:lstStyle>
          <a:p>
            <a:pPr>
              <a:defRPr/>
            </a:pPr>
            <a:endParaRPr lang="en-US" altLang="zh-CN"/>
          </a:p>
        </p:txBody>
      </p:sp>
      <p:sp>
        <p:nvSpPr>
          <p:cNvPr id="69635" name="Rectangle 3"/>
          <p:cNvSpPr>
            <a:spLocks noGrp="1" noChangeArrowheads="1"/>
          </p:cNvSpPr>
          <p:nvPr>
            <p:ph type="dt" idx="1"/>
          </p:nvPr>
        </p:nvSpPr>
        <p:spPr bwMode="auto">
          <a:xfrm>
            <a:off x="4022725" y="0"/>
            <a:ext cx="3074988" cy="509588"/>
          </a:xfrm>
          <a:prstGeom prst="rect">
            <a:avLst/>
          </a:prstGeom>
          <a:noFill/>
          <a:ln w="9525">
            <a:noFill/>
            <a:miter lim="800000"/>
            <a:headEnd/>
            <a:tailEnd/>
          </a:ln>
          <a:effectLst/>
        </p:spPr>
        <p:txBody>
          <a:bodyPr vert="horz" wrap="square" lIns="98962" tIns="49482" rIns="98962" bIns="49482" numCol="1" anchor="t" anchorCtr="0" compatLnSpc="1">
            <a:prstTxWarp prst="textNoShape">
              <a:avLst/>
            </a:prstTxWarp>
          </a:bodyPr>
          <a:lstStyle>
            <a:lvl1pPr algn="r" defTabSz="990600">
              <a:defRPr sz="1200">
                <a:ea typeface="宋体" pitchFamily="2" charset="-122"/>
              </a:defRPr>
            </a:lvl1pPr>
          </a:lstStyle>
          <a:p>
            <a:pPr>
              <a:defRPr/>
            </a:pPr>
            <a:endParaRPr lang="en-US" altLang="zh-CN"/>
          </a:p>
        </p:txBody>
      </p:sp>
      <p:sp>
        <p:nvSpPr>
          <p:cNvPr id="185348" name="Rectangle 4"/>
          <p:cNvSpPr>
            <a:spLocks noGrp="1" noRot="1" noChangeAspect="1" noChangeArrowheads="1" noTextEdit="1"/>
          </p:cNvSpPr>
          <p:nvPr>
            <p:ph type="sldImg" idx="2"/>
          </p:nvPr>
        </p:nvSpPr>
        <p:spPr bwMode="auto">
          <a:xfrm>
            <a:off x="998538" y="769938"/>
            <a:ext cx="5116512" cy="383698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9637" name="Rectangle 5"/>
          <p:cNvSpPr>
            <a:spLocks noGrp="1" noChangeArrowheads="1"/>
          </p:cNvSpPr>
          <p:nvPr>
            <p:ph type="body" sz="quarter" idx="3"/>
          </p:nvPr>
        </p:nvSpPr>
        <p:spPr bwMode="auto">
          <a:xfrm>
            <a:off x="708025" y="4860925"/>
            <a:ext cx="5683250" cy="4603750"/>
          </a:xfrm>
          <a:prstGeom prst="rect">
            <a:avLst/>
          </a:prstGeom>
          <a:noFill/>
          <a:ln w="9525">
            <a:noFill/>
            <a:miter lim="800000"/>
            <a:headEnd/>
            <a:tailEnd/>
          </a:ln>
          <a:effectLst/>
        </p:spPr>
        <p:txBody>
          <a:bodyPr vert="horz" wrap="square" lIns="98962" tIns="49482" rIns="98962" bIns="49482" numCol="1" anchor="t" anchorCtr="0" compatLnSpc="1">
            <a:prstTxWarp prst="textNoShape">
              <a:avLst/>
            </a:prstTxWarp>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9638" name="Rectangle 6"/>
          <p:cNvSpPr>
            <a:spLocks noGrp="1" noChangeArrowheads="1"/>
          </p:cNvSpPr>
          <p:nvPr>
            <p:ph type="ftr" sz="quarter" idx="4"/>
          </p:nvPr>
        </p:nvSpPr>
        <p:spPr bwMode="auto">
          <a:xfrm>
            <a:off x="0" y="9721850"/>
            <a:ext cx="3074988" cy="511175"/>
          </a:xfrm>
          <a:prstGeom prst="rect">
            <a:avLst/>
          </a:prstGeom>
          <a:noFill/>
          <a:ln w="9525">
            <a:noFill/>
            <a:miter lim="800000"/>
            <a:headEnd/>
            <a:tailEnd/>
          </a:ln>
          <a:effectLst/>
        </p:spPr>
        <p:txBody>
          <a:bodyPr vert="horz" wrap="square" lIns="98962" tIns="49482" rIns="98962" bIns="49482" numCol="1" anchor="b" anchorCtr="0" compatLnSpc="1">
            <a:prstTxWarp prst="textNoShape">
              <a:avLst/>
            </a:prstTxWarp>
          </a:bodyPr>
          <a:lstStyle>
            <a:lvl1pPr defTabSz="990600">
              <a:defRPr sz="1200">
                <a:ea typeface="宋体" pitchFamily="2" charset="-122"/>
              </a:defRPr>
            </a:lvl1pPr>
          </a:lstStyle>
          <a:p>
            <a:pPr>
              <a:defRPr/>
            </a:pPr>
            <a:endParaRPr lang="en-US" altLang="zh-CN"/>
          </a:p>
        </p:txBody>
      </p:sp>
      <p:sp>
        <p:nvSpPr>
          <p:cNvPr id="69639" name="Rectangle 7"/>
          <p:cNvSpPr>
            <a:spLocks noGrp="1" noChangeArrowheads="1"/>
          </p:cNvSpPr>
          <p:nvPr>
            <p:ph type="sldNum" sz="quarter" idx="5"/>
          </p:nvPr>
        </p:nvSpPr>
        <p:spPr bwMode="auto">
          <a:xfrm>
            <a:off x="4022725" y="9721850"/>
            <a:ext cx="3074988" cy="511175"/>
          </a:xfrm>
          <a:prstGeom prst="rect">
            <a:avLst/>
          </a:prstGeom>
          <a:noFill/>
          <a:ln w="9525">
            <a:noFill/>
            <a:miter lim="800000"/>
            <a:headEnd/>
            <a:tailEnd/>
          </a:ln>
          <a:effectLst/>
        </p:spPr>
        <p:txBody>
          <a:bodyPr vert="horz" wrap="square" lIns="98962" tIns="49482" rIns="98962" bIns="49482" numCol="1" anchor="b" anchorCtr="0" compatLnSpc="1">
            <a:prstTxWarp prst="textNoShape">
              <a:avLst/>
            </a:prstTxWarp>
          </a:bodyPr>
          <a:lstStyle>
            <a:lvl1pPr algn="r" defTabSz="990600">
              <a:defRPr sz="1200">
                <a:ea typeface="宋体" pitchFamily="2" charset="-122"/>
              </a:defRPr>
            </a:lvl1pPr>
          </a:lstStyle>
          <a:p>
            <a:pPr>
              <a:defRPr/>
            </a:pPr>
            <a:fld id="{A623DEF7-20AD-44E3-AE73-A2B7A6559F34}" type="slidenum">
              <a:rPr lang="en-US" altLang="zh-CN"/>
              <a:pPr>
                <a:defRPr/>
              </a:pPr>
              <a:t>‹#›</a:t>
            </a:fld>
            <a:endParaRPr lang="en-US" altLang="zh-CN"/>
          </a:p>
        </p:txBody>
      </p:sp>
    </p:spTree>
    <p:extLst>
      <p:ext uri="{BB962C8B-B14F-4D97-AF65-F5344CB8AC3E}">
        <p14:creationId xmlns:p14="http://schemas.microsoft.com/office/powerpoint/2010/main" val="16973745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pPr>
              <a:defRPr/>
            </a:pPr>
            <a:fld id="{A623DEF7-20AD-44E3-AE73-A2B7A6559F34}" type="slidenum">
              <a:rPr lang="en-US" altLang="zh-CN" smtClean="0"/>
              <a:pPr>
                <a:defRPr/>
              </a:pPr>
              <a:t>4</a:t>
            </a:fld>
            <a:endParaRPr lang="en-US" altLang="zh-CN"/>
          </a:p>
        </p:txBody>
      </p:sp>
    </p:spTree>
    <p:extLst>
      <p:ext uri="{BB962C8B-B14F-4D97-AF65-F5344CB8AC3E}">
        <p14:creationId xmlns:p14="http://schemas.microsoft.com/office/powerpoint/2010/main" val="18246683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eaLnBrk="0" hangingPunct="0">
              <a:defRPr kumimoji="1" sz="2400">
                <a:solidFill>
                  <a:schemeClr val="tx1"/>
                </a:solidFill>
                <a:latin typeface="Times New Roman" pitchFamily="18" charset="0"/>
                <a:ea typeface="黑体" pitchFamily="2" charset="-122"/>
              </a:defRPr>
            </a:lvl1pPr>
            <a:lvl2pPr marL="742950" indent="-285750" defTabSz="990600" eaLnBrk="0" hangingPunct="0">
              <a:defRPr kumimoji="1" sz="2400">
                <a:solidFill>
                  <a:schemeClr val="tx1"/>
                </a:solidFill>
                <a:latin typeface="Times New Roman" pitchFamily="18" charset="0"/>
                <a:ea typeface="黑体" pitchFamily="2" charset="-122"/>
              </a:defRPr>
            </a:lvl2pPr>
            <a:lvl3pPr marL="1143000" indent="-228600" defTabSz="990600" eaLnBrk="0" hangingPunct="0">
              <a:defRPr kumimoji="1" sz="2400">
                <a:solidFill>
                  <a:schemeClr val="tx1"/>
                </a:solidFill>
                <a:latin typeface="Times New Roman" pitchFamily="18" charset="0"/>
                <a:ea typeface="黑体" pitchFamily="2" charset="-122"/>
              </a:defRPr>
            </a:lvl3pPr>
            <a:lvl4pPr marL="1600200" indent="-228600" defTabSz="990600" eaLnBrk="0" hangingPunct="0">
              <a:defRPr kumimoji="1" sz="2400">
                <a:solidFill>
                  <a:schemeClr val="tx1"/>
                </a:solidFill>
                <a:latin typeface="Times New Roman" pitchFamily="18" charset="0"/>
                <a:ea typeface="黑体" pitchFamily="2" charset="-122"/>
              </a:defRPr>
            </a:lvl4pPr>
            <a:lvl5pPr marL="2057400" indent="-228600" defTabSz="990600" eaLnBrk="0" hangingPunct="0">
              <a:defRPr kumimoji="1" sz="2400">
                <a:solidFill>
                  <a:schemeClr val="tx1"/>
                </a:solidFill>
                <a:latin typeface="Times New Roman" pitchFamily="18" charset="0"/>
                <a:ea typeface="黑体" pitchFamily="2" charset="-122"/>
              </a:defRPr>
            </a:lvl5pPr>
            <a:lvl6pPr marL="2514600" indent="-228600" defTabSz="990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defTabSz="990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defTabSz="990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defTabSz="990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eaLnBrk="1" hangingPunct="1"/>
            <a:fld id="{C44B842E-B780-4FB9-BB09-611EBFECEEC8}" type="slidenum">
              <a:rPr lang="en-US" altLang="zh-CN" sz="1200" smtClean="0">
                <a:ea typeface="宋体" pitchFamily="2" charset="-122"/>
              </a:rPr>
              <a:pPr eaLnBrk="1" hangingPunct="1"/>
              <a:t>12</a:t>
            </a:fld>
            <a:endParaRPr lang="en-US" altLang="zh-CN" sz="1200">
              <a:ea typeface="宋体" pitchFamily="2" charset="-122"/>
            </a:endParaRPr>
          </a:p>
        </p:txBody>
      </p:sp>
      <p:sp>
        <p:nvSpPr>
          <p:cNvPr id="188419" name="Rectangle 2"/>
          <p:cNvSpPr>
            <a:spLocks noGrp="1" noRot="1" noChangeAspect="1" noChangeArrowheads="1" noTextEdit="1"/>
          </p:cNvSpPr>
          <p:nvPr>
            <p:ph type="sldImg"/>
          </p:nvPr>
        </p:nvSpPr>
        <p:spPr>
          <a:xfrm>
            <a:off x="993775" y="765175"/>
            <a:ext cx="5119688" cy="3840163"/>
          </a:xfrm>
          <a:solidFill>
            <a:srgbClr val="FFFFFF"/>
          </a:solidFill>
          <a:ln/>
        </p:spPr>
      </p:sp>
      <p:sp>
        <p:nvSpPr>
          <p:cNvPr id="188420" name="Rectangle 3"/>
          <p:cNvSpPr>
            <a:spLocks noGrp="1" noChangeArrowheads="1"/>
          </p:cNvSpPr>
          <p:nvPr>
            <p:ph type="body" idx="1"/>
          </p:nvPr>
        </p:nvSpPr>
        <p:spPr>
          <a:xfrm>
            <a:off x="946150" y="4860925"/>
            <a:ext cx="5207000" cy="4608513"/>
          </a:xfrm>
          <a:solidFill>
            <a:srgbClr val="FFFFFF"/>
          </a:solidFill>
          <a:ln>
            <a:solidFill>
              <a:srgbClr val="000000"/>
            </a:solidFill>
          </a:ln>
        </p:spPr>
        <p:txBody>
          <a:bodyPr lIns="99048" tIns="49524" rIns="99048" bIns="49524"/>
          <a:lstStyle/>
          <a:p>
            <a:pPr eaLnBrk="1" hangingPunct="1"/>
            <a:r>
              <a:rPr lang="en-US" altLang="zh-CN"/>
              <a:t>Bonding and antibonding molecular orbitals.</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466" name="Rectangle 2"/>
          <p:cNvSpPr>
            <a:spLocks noGrp="1" noRot="1" noChangeAspect="1" noChangeArrowheads="1" noTextEdit="1"/>
          </p:cNvSpPr>
          <p:nvPr>
            <p:ph type="sldImg"/>
          </p:nvPr>
        </p:nvSpPr>
        <p:spPr>
          <a:xfrm>
            <a:off x="998538" y="769938"/>
            <a:ext cx="5116512" cy="3836987"/>
          </a:xfrm>
          <a:ln/>
        </p:spPr>
      </p:sp>
      <p:sp>
        <p:nvSpPr>
          <p:cNvPr id="31846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b="1" dirty="0">
                <a:effectLst>
                  <a:outerShdw blurRad="38100" dist="38100" dir="2700000" algn="tl">
                    <a:srgbClr val="C0C0C0"/>
                  </a:outerShdw>
                </a:effectLst>
              </a:rPr>
              <a:t>由于金属晶体中原子数目</a:t>
            </a:r>
            <a:r>
              <a:rPr lang="en-US" altLang="zh-CN" b="1" dirty="0">
                <a:effectLst>
                  <a:outerShdw blurRad="38100" dist="38100" dir="2700000" algn="tl">
                    <a:srgbClr val="C0C0C0"/>
                  </a:outerShdw>
                </a:effectLst>
              </a:rPr>
              <a:t>n</a:t>
            </a:r>
            <a:r>
              <a:rPr lang="zh-CN" altLang="en-US" b="1" dirty="0">
                <a:effectLst>
                  <a:outerShdw blurRad="38100" dist="38100" dir="2700000" algn="tl">
                    <a:srgbClr val="C0C0C0"/>
                  </a:outerShdw>
                </a:effectLst>
              </a:rPr>
              <a:t>极大，所以这些分子轨道之间的能级间隔极小，形成所谓的</a:t>
            </a:r>
            <a:r>
              <a:rPr lang="zh-CN" altLang="en-US" b="1" dirty="0">
                <a:solidFill>
                  <a:srgbClr val="FFFF00"/>
                </a:solidFill>
                <a:effectLst>
                  <a:outerShdw blurRad="38100" dist="38100" dir="2700000" algn="tl">
                    <a:srgbClr val="C0C0C0"/>
                  </a:outerShdw>
                </a:effectLst>
              </a:rPr>
              <a:t>能带</a:t>
            </a:r>
            <a:r>
              <a:rPr lang="zh-CN" altLang="en-US" b="1" dirty="0">
                <a:effectLst>
                  <a:outerShdw blurRad="38100" dist="38100" dir="2700000" algn="tl">
                    <a:srgbClr val="C0C0C0"/>
                  </a:outerShdw>
                </a:effectLst>
              </a:rPr>
              <a:t>。由已充满电子的原子轨道所形成的低能量能带称为</a:t>
            </a:r>
            <a:r>
              <a:rPr lang="zh-CN" altLang="en-US" b="1" dirty="0">
                <a:solidFill>
                  <a:srgbClr val="FFFF00"/>
                </a:solidFill>
                <a:effectLst>
                  <a:outerShdw blurRad="38100" dist="38100" dir="2700000" algn="tl">
                    <a:srgbClr val="C0C0C0"/>
                  </a:outerShdw>
                </a:effectLst>
              </a:rPr>
              <a:t>满带</a:t>
            </a:r>
            <a:r>
              <a:rPr lang="zh-CN" altLang="en-US" b="1" dirty="0">
                <a:effectLst>
                  <a:outerShdw blurRad="38100" dist="38100" dir="2700000" algn="tl">
                    <a:srgbClr val="C0C0C0"/>
                  </a:outerShdw>
                </a:effectLst>
              </a:rPr>
              <a:t>；由未充满电子的能级所组成的高能量能带，称为</a:t>
            </a:r>
            <a:r>
              <a:rPr lang="zh-CN" altLang="en-US" b="1" dirty="0">
                <a:solidFill>
                  <a:srgbClr val="FFFF00"/>
                </a:solidFill>
                <a:effectLst>
                  <a:outerShdw blurRad="38100" dist="38100" dir="2700000" algn="tl">
                    <a:srgbClr val="C0C0C0"/>
                  </a:outerShdw>
                </a:effectLst>
              </a:rPr>
              <a:t>导带</a:t>
            </a:r>
            <a:r>
              <a:rPr lang="zh-CN" altLang="en-US" b="1" dirty="0">
                <a:effectLst>
                  <a:outerShdw blurRad="38100" dist="38100" dir="2700000" algn="tl">
                    <a:srgbClr val="C0C0C0"/>
                  </a:outerShdw>
                </a:effectLst>
              </a:rPr>
              <a:t>；满带与导带之间的能量间隔较大，电子不易逾越，称为</a:t>
            </a:r>
            <a:r>
              <a:rPr lang="zh-CN" altLang="en-US" b="1" dirty="0">
                <a:solidFill>
                  <a:srgbClr val="FFFF00"/>
                </a:solidFill>
                <a:effectLst>
                  <a:outerShdw blurRad="38100" dist="38100" dir="2700000" algn="tl">
                    <a:srgbClr val="C0C0C0"/>
                  </a:outerShdw>
                </a:effectLst>
              </a:rPr>
              <a:t>禁带</a:t>
            </a:r>
            <a:r>
              <a:rPr lang="zh-CN" altLang="en-US" b="1" dirty="0">
                <a:effectLst>
                  <a:outerShdw blurRad="38100" dist="38100" dir="2700000" algn="tl">
                    <a:srgbClr val="C0C0C0"/>
                  </a:outerShdw>
                </a:effectLst>
              </a:rPr>
              <a:t>。相邻近的能带，有时可以重叠， 即能量范围有交叉。 如 </a:t>
            </a:r>
            <a:r>
              <a:rPr lang="en-US" altLang="zh-CN" b="1" dirty="0">
                <a:effectLst>
                  <a:outerShdw blurRad="38100" dist="38100" dir="2700000" algn="tl">
                    <a:srgbClr val="C0C0C0"/>
                  </a:outerShdw>
                </a:effectLst>
              </a:rPr>
              <a:t>Li</a:t>
            </a:r>
            <a:r>
              <a:rPr lang="zh-CN" altLang="en-US" b="1" dirty="0">
                <a:effectLst>
                  <a:outerShdw blurRad="38100" dist="38100" dir="2700000" algn="tl">
                    <a:srgbClr val="C0C0C0"/>
                  </a:outerShdw>
                </a:effectLst>
              </a:rPr>
              <a:t>的</a:t>
            </a:r>
            <a:r>
              <a:rPr lang="en-US" altLang="zh-CN" b="1" dirty="0">
                <a:effectLst>
                  <a:outerShdw blurRad="38100" dist="38100" dir="2700000" algn="tl">
                    <a:srgbClr val="C0C0C0"/>
                  </a:outerShdw>
                </a:effectLst>
              </a:rPr>
              <a:t>2s</a:t>
            </a:r>
            <a:r>
              <a:rPr lang="zh-CN" altLang="en-US" b="1" dirty="0">
                <a:effectLst>
                  <a:outerShdw blurRad="38100" dist="38100" dir="2700000" algn="tl">
                    <a:srgbClr val="C0C0C0"/>
                  </a:outerShdw>
                </a:effectLst>
              </a:rPr>
              <a:t>能带和 </a:t>
            </a:r>
            <a:r>
              <a:rPr lang="en-US" altLang="zh-CN" b="1" dirty="0">
                <a:effectLst>
                  <a:outerShdw blurRad="38100" dist="38100" dir="2700000" algn="tl">
                    <a:srgbClr val="C0C0C0"/>
                  </a:outerShdw>
                </a:effectLst>
              </a:rPr>
              <a:t>2p</a:t>
            </a:r>
            <a:r>
              <a:rPr lang="zh-CN" altLang="en-US" b="1" dirty="0">
                <a:effectLst>
                  <a:outerShdw blurRad="38100" dist="38100" dir="2700000" algn="tl">
                    <a:srgbClr val="C0C0C0"/>
                  </a:outerShdw>
                </a:effectLst>
              </a:rPr>
              <a:t>能带，可以部分重叠 。通过重叠电子可以跃迁到 </a:t>
            </a:r>
            <a:r>
              <a:rPr lang="en-US" altLang="zh-CN" b="1" dirty="0">
                <a:effectLst>
                  <a:outerShdw blurRad="38100" dist="38100" dir="2700000" algn="tl">
                    <a:srgbClr val="C0C0C0"/>
                  </a:outerShdw>
                </a:effectLst>
              </a:rPr>
              <a:t>2p </a:t>
            </a:r>
            <a:r>
              <a:rPr lang="zh-CN" altLang="en-US" b="1" dirty="0">
                <a:effectLst>
                  <a:outerShdw blurRad="38100" dist="38100" dir="2700000" algn="tl">
                    <a:srgbClr val="C0C0C0"/>
                  </a:outerShdw>
                </a:effectLst>
              </a:rPr>
              <a:t>空带中去，</a:t>
            </a:r>
            <a:r>
              <a:rPr lang="en-US" altLang="zh-CN" b="1" dirty="0">
                <a:effectLst>
                  <a:outerShdw blurRad="38100" dist="38100" dir="2700000" algn="tl">
                    <a:srgbClr val="C0C0C0"/>
                  </a:outerShdw>
                </a:effectLst>
              </a:rPr>
              <a:t>2s</a:t>
            </a:r>
            <a:r>
              <a:rPr lang="zh-CN" altLang="en-US" b="1" dirty="0">
                <a:effectLst>
                  <a:outerShdw blurRad="38100" dist="38100" dir="2700000" algn="tl">
                    <a:srgbClr val="C0C0C0"/>
                  </a:outerShdw>
                </a:effectLst>
              </a:rPr>
              <a:t>和</a:t>
            </a:r>
            <a:r>
              <a:rPr lang="en-US" altLang="zh-CN" b="1" dirty="0">
                <a:effectLst>
                  <a:outerShdw blurRad="38100" dist="38100" dir="2700000" algn="tl">
                    <a:srgbClr val="C0C0C0"/>
                  </a:outerShdw>
                </a:effectLst>
              </a:rPr>
              <a:t>2p</a:t>
            </a:r>
            <a:r>
              <a:rPr lang="zh-CN" altLang="en-US" b="1" dirty="0">
                <a:effectLst>
                  <a:outerShdw blurRad="38100" dist="38100" dir="2700000" algn="tl">
                    <a:srgbClr val="C0C0C0"/>
                  </a:outerShdw>
                </a:effectLst>
              </a:rPr>
              <a:t>之间没有禁带。</a:t>
            </a:r>
          </a:p>
          <a:p>
            <a:endParaRPr lang="zh-CN" altLang="en-US" b="1" dirty="0">
              <a:effectLst>
                <a:outerShdw blurRad="38100" dist="38100" dir="2700000" algn="tl">
                  <a:srgbClr val="C0C0C0"/>
                </a:outerShdw>
              </a:effectLst>
            </a:endParaRPr>
          </a:p>
          <a:p>
            <a:endParaRPr lang="zh-CN" altLang="en-US" b="1" dirty="0">
              <a:effectLst>
                <a:outerShdw blurRad="38100" dist="38100" dir="2700000" algn="tl">
                  <a:srgbClr val="C0C0C0"/>
                </a:outerShdw>
              </a:effectLst>
            </a:endParaRPr>
          </a:p>
        </p:txBody>
      </p:sp>
    </p:spTree>
    <p:extLst>
      <p:ext uri="{BB962C8B-B14F-4D97-AF65-F5344CB8AC3E}">
        <p14:creationId xmlns:p14="http://schemas.microsoft.com/office/powerpoint/2010/main" val="685021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94764A02-1756-B24B-AAF5-2D3891E442A0}" type="slidenum">
              <a:rPr kumimoji="1" lang="zh-CN" altLang="en-US" smtClean="0"/>
              <a:t>46</a:t>
            </a:fld>
            <a:endParaRPr kumimoji="1" lang="zh-CN" altLang="en-US"/>
          </a:p>
        </p:txBody>
      </p:sp>
    </p:spTree>
    <p:extLst>
      <p:ext uri="{BB962C8B-B14F-4D97-AF65-F5344CB8AC3E}">
        <p14:creationId xmlns:p14="http://schemas.microsoft.com/office/powerpoint/2010/main" val="18021891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pPr>
              <a:defRPr/>
            </a:pPr>
            <a:fld id="{A623DEF7-20AD-44E3-AE73-A2B7A6559F34}" type="slidenum">
              <a:rPr lang="en-US" altLang="zh-CN" smtClean="0"/>
              <a:pPr>
                <a:defRPr/>
              </a:pPr>
              <a:t>48</a:t>
            </a:fld>
            <a:endParaRPr lang="en-US" altLang="zh-CN"/>
          </a:p>
        </p:txBody>
      </p:sp>
    </p:spTree>
    <p:extLst>
      <p:ext uri="{BB962C8B-B14F-4D97-AF65-F5344CB8AC3E}">
        <p14:creationId xmlns:p14="http://schemas.microsoft.com/office/powerpoint/2010/main" val="18627110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6"/>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灯片编号占位符 3"/>
          <p:cNvSpPr>
            <a:spLocks noGrp="1"/>
          </p:cNvSpPr>
          <p:nvPr>
            <p:ph type="sldNum" sz="quarter" idx="10"/>
          </p:nvPr>
        </p:nvSpPr>
        <p:spPr/>
        <p:txBody>
          <a:bodyPr/>
          <a:lstStyle>
            <a:lvl1pPr>
              <a:defRPr/>
            </a:lvl1pPr>
          </a:lstStyle>
          <a:p>
            <a:fld id="{28266BD7-EB2B-4712-BFB4-D48D1D3848A9}" type="slidenum">
              <a:rPr lang="zh-CN" altLang="en-US"/>
              <a:pPr/>
              <a:t>‹#›</a:t>
            </a:fld>
            <a:endParaRPr lang="en-US" altLang="zh-CN"/>
          </a:p>
        </p:txBody>
      </p:sp>
    </p:spTree>
    <p:extLst>
      <p:ext uri="{BB962C8B-B14F-4D97-AF65-F5344CB8AC3E}">
        <p14:creationId xmlns:p14="http://schemas.microsoft.com/office/powerpoint/2010/main" val="38702421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灯片编号占位符 3"/>
          <p:cNvSpPr>
            <a:spLocks noGrp="1"/>
          </p:cNvSpPr>
          <p:nvPr>
            <p:ph type="sldNum" sz="quarter" idx="10"/>
          </p:nvPr>
        </p:nvSpPr>
        <p:spPr/>
        <p:txBody>
          <a:bodyPr/>
          <a:lstStyle>
            <a:lvl1pPr>
              <a:defRPr/>
            </a:lvl1pPr>
          </a:lstStyle>
          <a:p>
            <a:fld id="{754EBD30-7CD4-47BC-9E98-8E47AC4067E5}" type="slidenum">
              <a:rPr lang="zh-CN" altLang="en-US"/>
              <a:pPr/>
              <a:t>‹#›</a:t>
            </a:fld>
            <a:endParaRPr lang="en-US" altLang="zh-CN"/>
          </a:p>
        </p:txBody>
      </p:sp>
    </p:spTree>
    <p:extLst>
      <p:ext uri="{BB962C8B-B14F-4D97-AF65-F5344CB8AC3E}">
        <p14:creationId xmlns:p14="http://schemas.microsoft.com/office/powerpoint/2010/main" val="9550235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15100" y="762000"/>
            <a:ext cx="1943100" cy="533400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85801" y="762000"/>
            <a:ext cx="5688623" cy="533400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灯片编号占位符 3"/>
          <p:cNvSpPr>
            <a:spLocks noGrp="1"/>
          </p:cNvSpPr>
          <p:nvPr>
            <p:ph type="sldNum" sz="quarter" idx="10"/>
          </p:nvPr>
        </p:nvSpPr>
        <p:spPr/>
        <p:txBody>
          <a:bodyPr/>
          <a:lstStyle>
            <a:lvl1pPr>
              <a:defRPr/>
            </a:lvl1pPr>
          </a:lstStyle>
          <a:p>
            <a:fld id="{93C22040-84A5-4034-A5BA-AFCBE6B9360F}" type="slidenum">
              <a:rPr lang="zh-CN" altLang="en-US"/>
              <a:pPr/>
              <a:t>‹#›</a:t>
            </a:fld>
            <a:endParaRPr lang="en-US" altLang="zh-CN"/>
          </a:p>
        </p:txBody>
      </p:sp>
    </p:spTree>
    <p:extLst>
      <p:ext uri="{BB962C8B-B14F-4D97-AF65-F5344CB8AC3E}">
        <p14:creationId xmlns:p14="http://schemas.microsoft.com/office/powerpoint/2010/main" val="36965925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灯片编号占位符 3"/>
          <p:cNvSpPr>
            <a:spLocks noGrp="1"/>
          </p:cNvSpPr>
          <p:nvPr>
            <p:ph type="sldNum" sz="quarter" idx="10"/>
          </p:nvPr>
        </p:nvSpPr>
        <p:spPr/>
        <p:txBody>
          <a:bodyPr/>
          <a:lstStyle>
            <a:lvl1pPr>
              <a:defRPr/>
            </a:lvl1pPr>
          </a:lstStyle>
          <a:p>
            <a:fld id="{320A8FDA-0538-4E35-A719-7990BC8EA7DD}" type="slidenum">
              <a:rPr lang="zh-CN" altLang="en-US"/>
              <a:pPr/>
              <a:t>‹#›</a:t>
            </a:fld>
            <a:endParaRPr lang="en-US" altLang="zh-CN"/>
          </a:p>
        </p:txBody>
      </p:sp>
    </p:spTree>
    <p:extLst>
      <p:ext uri="{BB962C8B-B14F-4D97-AF65-F5344CB8AC3E}">
        <p14:creationId xmlns:p14="http://schemas.microsoft.com/office/powerpoint/2010/main" val="25277823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435" y="4406901"/>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435"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灯片编号占位符 3"/>
          <p:cNvSpPr>
            <a:spLocks noGrp="1"/>
          </p:cNvSpPr>
          <p:nvPr>
            <p:ph type="sldNum" sz="quarter" idx="10"/>
          </p:nvPr>
        </p:nvSpPr>
        <p:spPr/>
        <p:txBody>
          <a:bodyPr/>
          <a:lstStyle>
            <a:lvl1pPr>
              <a:defRPr/>
            </a:lvl1pPr>
          </a:lstStyle>
          <a:p>
            <a:fld id="{42F37323-AB3F-47E5-A321-DD5FC040B854}" type="slidenum">
              <a:rPr lang="zh-CN" altLang="en-US"/>
              <a:pPr/>
              <a:t>‹#›</a:t>
            </a:fld>
            <a:endParaRPr lang="en-US" altLang="zh-CN"/>
          </a:p>
        </p:txBody>
      </p:sp>
    </p:spTree>
    <p:extLst>
      <p:ext uri="{BB962C8B-B14F-4D97-AF65-F5344CB8AC3E}">
        <p14:creationId xmlns:p14="http://schemas.microsoft.com/office/powerpoint/2010/main" val="33274762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85800" y="1981200"/>
            <a:ext cx="3815862"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2338" y="1981200"/>
            <a:ext cx="3815862"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灯片编号占位符 4"/>
          <p:cNvSpPr>
            <a:spLocks noGrp="1"/>
          </p:cNvSpPr>
          <p:nvPr>
            <p:ph type="sldNum" sz="quarter" idx="10"/>
          </p:nvPr>
        </p:nvSpPr>
        <p:spPr/>
        <p:txBody>
          <a:bodyPr/>
          <a:lstStyle>
            <a:lvl1pPr>
              <a:defRPr/>
            </a:lvl1pPr>
          </a:lstStyle>
          <a:p>
            <a:fld id="{7FA3E8A7-90D2-497F-AC8D-1A44FD616EDB}" type="slidenum">
              <a:rPr lang="zh-CN" altLang="en-US"/>
              <a:pPr/>
              <a:t>‹#›</a:t>
            </a:fld>
            <a:endParaRPr lang="en-US" altLang="zh-CN"/>
          </a:p>
        </p:txBody>
      </p:sp>
    </p:spTree>
    <p:extLst>
      <p:ext uri="{BB962C8B-B14F-4D97-AF65-F5344CB8AC3E}">
        <p14:creationId xmlns:p14="http://schemas.microsoft.com/office/powerpoint/2010/main" val="21748931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066"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066"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270" y="1535113"/>
            <a:ext cx="4041531"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270" y="2174875"/>
            <a:ext cx="4041531"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灯片编号占位符 6"/>
          <p:cNvSpPr>
            <a:spLocks noGrp="1"/>
          </p:cNvSpPr>
          <p:nvPr>
            <p:ph type="sldNum" sz="quarter" idx="10"/>
          </p:nvPr>
        </p:nvSpPr>
        <p:spPr/>
        <p:txBody>
          <a:bodyPr/>
          <a:lstStyle>
            <a:lvl1pPr>
              <a:defRPr/>
            </a:lvl1pPr>
          </a:lstStyle>
          <a:p>
            <a:fld id="{7113777E-47AC-4F4D-8BF1-D325CAF5F2E1}" type="slidenum">
              <a:rPr lang="zh-CN" altLang="en-US"/>
              <a:pPr/>
              <a:t>‹#›</a:t>
            </a:fld>
            <a:endParaRPr lang="en-US" altLang="zh-CN"/>
          </a:p>
        </p:txBody>
      </p:sp>
    </p:spTree>
    <p:extLst>
      <p:ext uri="{BB962C8B-B14F-4D97-AF65-F5344CB8AC3E}">
        <p14:creationId xmlns:p14="http://schemas.microsoft.com/office/powerpoint/2010/main" val="2358727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灯片编号占位符 2"/>
          <p:cNvSpPr>
            <a:spLocks noGrp="1"/>
          </p:cNvSpPr>
          <p:nvPr>
            <p:ph type="sldNum" sz="quarter" idx="10"/>
          </p:nvPr>
        </p:nvSpPr>
        <p:spPr/>
        <p:txBody>
          <a:bodyPr/>
          <a:lstStyle>
            <a:lvl1pPr>
              <a:defRPr/>
            </a:lvl1pPr>
          </a:lstStyle>
          <a:p>
            <a:fld id="{20068CA2-048F-4CF9-990F-3A4ED24AB1F8}" type="slidenum">
              <a:rPr lang="zh-CN" altLang="en-US"/>
              <a:pPr/>
              <a:t>‹#›</a:t>
            </a:fld>
            <a:endParaRPr lang="en-US" altLang="zh-CN"/>
          </a:p>
        </p:txBody>
      </p:sp>
    </p:spTree>
    <p:extLst>
      <p:ext uri="{BB962C8B-B14F-4D97-AF65-F5344CB8AC3E}">
        <p14:creationId xmlns:p14="http://schemas.microsoft.com/office/powerpoint/2010/main" val="38505943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lvl1pPr>
              <a:defRPr/>
            </a:lvl1pPr>
          </a:lstStyle>
          <a:p>
            <a:fld id="{45B8A701-AFD2-43CB-A356-4D0DCF8AAF5F}" type="slidenum">
              <a:rPr lang="zh-CN" altLang="en-US"/>
              <a:pPr/>
              <a:t>‹#›</a:t>
            </a:fld>
            <a:endParaRPr lang="en-US" altLang="zh-CN"/>
          </a:p>
        </p:txBody>
      </p:sp>
    </p:spTree>
    <p:extLst>
      <p:ext uri="{BB962C8B-B14F-4D97-AF65-F5344CB8AC3E}">
        <p14:creationId xmlns:p14="http://schemas.microsoft.com/office/powerpoint/2010/main" val="28654638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435"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538" y="273051"/>
            <a:ext cx="5111262"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1"/>
            <a:ext cx="3008435"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灯片编号占位符 4"/>
          <p:cNvSpPr>
            <a:spLocks noGrp="1"/>
          </p:cNvSpPr>
          <p:nvPr>
            <p:ph type="sldNum" sz="quarter" idx="10"/>
          </p:nvPr>
        </p:nvSpPr>
        <p:spPr/>
        <p:txBody>
          <a:bodyPr/>
          <a:lstStyle>
            <a:lvl1pPr>
              <a:defRPr/>
            </a:lvl1pPr>
          </a:lstStyle>
          <a:p>
            <a:fld id="{B33A9AF2-F4D6-419E-BCF6-F4E7EE54C6F4}" type="slidenum">
              <a:rPr lang="zh-CN" altLang="en-US"/>
              <a:pPr/>
              <a:t>‹#›</a:t>
            </a:fld>
            <a:endParaRPr lang="en-US" altLang="zh-CN"/>
          </a:p>
        </p:txBody>
      </p:sp>
    </p:spTree>
    <p:extLst>
      <p:ext uri="{BB962C8B-B14F-4D97-AF65-F5344CB8AC3E}">
        <p14:creationId xmlns:p14="http://schemas.microsoft.com/office/powerpoint/2010/main" val="22018388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166"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166"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166"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灯片编号占位符 4"/>
          <p:cNvSpPr>
            <a:spLocks noGrp="1"/>
          </p:cNvSpPr>
          <p:nvPr>
            <p:ph type="sldNum" sz="quarter" idx="10"/>
          </p:nvPr>
        </p:nvSpPr>
        <p:spPr/>
        <p:txBody>
          <a:bodyPr/>
          <a:lstStyle>
            <a:lvl1pPr>
              <a:defRPr/>
            </a:lvl1pPr>
          </a:lstStyle>
          <a:p>
            <a:fld id="{A7BA2A1F-6A56-4394-84DA-97CA81D339FA}" type="slidenum">
              <a:rPr lang="zh-CN" altLang="en-US"/>
              <a:pPr/>
              <a:t>‹#›</a:t>
            </a:fld>
            <a:endParaRPr lang="en-US" altLang="zh-CN"/>
          </a:p>
        </p:txBody>
      </p:sp>
    </p:spTree>
    <p:extLst>
      <p:ext uri="{BB962C8B-B14F-4D97-AF65-F5344CB8AC3E}">
        <p14:creationId xmlns:p14="http://schemas.microsoft.com/office/powerpoint/2010/main" val="39295374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19139" name="Picture 3"/>
          <p:cNvPicPr>
            <a:picLocks noChangeAspect="1" noChangeArrowheads="1"/>
          </p:cNvPicPr>
          <p:nvPr/>
        </p:nvPicPr>
        <p:blipFill>
          <a:blip r:embed="rId13" cstate="print">
            <a:extLst>
              <a:ext uri="{28A0092B-C50C-407E-A947-70E740481C1C}">
                <a14:useLocalDpi xmlns:a14="http://schemas.microsoft.com/office/drawing/2010/main"/>
              </a:ext>
            </a:extLst>
          </a:blip>
          <a:srcRect/>
          <a:stretch>
            <a:fillRect/>
          </a:stretch>
        </p:blipFill>
        <p:spPr bwMode="auto">
          <a:xfrm>
            <a:off x="8686800" y="6400800"/>
            <a:ext cx="422031"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19142" name="Rectangle 6"/>
          <p:cNvSpPr>
            <a:spLocks noGrp="1" noChangeArrowheads="1"/>
          </p:cNvSpPr>
          <p:nvPr>
            <p:ph type="title"/>
          </p:nvPr>
        </p:nvSpPr>
        <p:spPr bwMode="auto">
          <a:xfrm>
            <a:off x="685800" y="7620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219143" name="Rectangle 7"/>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219145" name="Rectangle 9"/>
          <p:cNvSpPr>
            <a:spLocks noGrp="1" noChangeArrowheads="1"/>
          </p:cNvSpPr>
          <p:nvPr>
            <p:ph type="sldNum" sz="quarter" idx="4"/>
          </p:nvPr>
        </p:nvSpPr>
        <p:spPr bwMode="auto">
          <a:xfrm>
            <a:off x="38100" y="6538913"/>
            <a:ext cx="265235" cy="277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algn="r" eaLnBrk="0" hangingPunct="0">
              <a:defRPr sz="1400"/>
            </a:lvl1pPr>
          </a:lstStyle>
          <a:p>
            <a:fld id="{F34A071C-2BAA-434E-A87A-0749954F3DBA}" type="slidenum">
              <a:rPr lang="zh-CN" altLang="en-US"/>
              <a:pPr/>
              <a:t>‹#›</a:t>
            </a:fld>
            <a:endParaRPr lang="en-US" altLang="zh-CN"/>
          </a:p>
        </p:txBody>
      </p:sp>
    </p:spTree>
  </p:cSld>
  <p:clrMap bg1="lt1" tx1="dk1" bg2="lt2" tx2="dk2" accent1="accent1" accent2="accent2" accent3="accent3" accent4="accent4" accent5="accent5" accent6="accent6" hlink="hlink" folHlink="folHlink"/>
  <p:sldLayoutIdLst>
    <p:sldLayoutId id="2147483765" r:id="rId1"/>
    <p:sldLayoutId id="2147483766" r:id="rId2"/>
    <p:sldLayoutId id="2147483767" r:id="rId3"/>
    <p:sldLayoutId id="2147483768" r:id="rId4"/>
    <p:sldLayoutId id="2147483769" r:id="rId5"/>
    <p:sldLayoutId id="2147483770" r:id="rId6"/>
    <p:sldLayoutId id="2147483771" r:id="rId7"/>
    <p:sldLayoutId id="2147483772" r:id="rId8"/>
    <p:sldLayoutId id="2147483773" r:id="rId9"/>
    <p:sldLayoutId id="2147483774" r:id="rId10"/>
    <p:sldLayoutId id="2147483775" r:id="rId11"/>
  </p:sldLayoutIdLst>
  <p:hf hdr="0" ftr="0" dt="0"/>
  <p:txStyles>
    <p:titleStyle>
      <a:lvl1pPr algn="ctr" rtl="0" fontAlgn="base">
        <a:spcBef>
          <a:spcPct val="0"/>
        </a:spcBef>
        <a:spcAft>
          <a:spcPct val="0"/>
        </a:spcAft>
        <a:defRPr kumimoji="1" sz="3600" b="1">
          <a:solidFill>
            <a:srgbClr val="990000"/>
          </a:solidFill>
          <a:latin typeface="+mj-lt"/>
          <a:ea typeface="+mj-ea"/>
          <a:cs typeface="+mj-cs"/>
        </a:defRPr>
      </a:lvl1pPr>
      <a:lvl2pPr algn="ctr" rtl="0" fontAlgn="base">
        <a:spcBef>
          <a:spcPct val="0"/>
        </a:spcBef>
        <a:spcAft>
          <a:spcPct val="0"/>
        </a:spcAft>
        <a:defRPr kumimoji="1" sz="3600" b="1">
          <a:solidFill>
            <a:srgbClr val="990000"/>
          </a:solidFill>
          <a:latin typeface="Times New Roman" pitchFamily="18" charset="0"/>
          <a:ea typeface="黑体" pitchFamily="2" charset="-122"/>
        </a:defRPr>
      </a:lvl2pPr>
      <a:lvl3pPr algn="ctr" rtl="0" fontAlgn="base">
        <a:spcBef>
          <a:spcPct val="0"/>
        </a:spcBef>
        <a:spcAft>
          <a:spcPct val="0"/>
        </a:spcAft>
        <a:defRPr kumimoji="1" sz="3600" b="1">
          <a:solidFill>
            <a:srgbClr val="990000"/>
          </a:solidFill>
          <a:latin typeface="Times New Roman" pitchFamily="18" charset="0"/>
          <a:ea typeface="黑体" pitchFamily="2" charset="-122"/>
        </a:defRPr>
      </a:lvl3pPr>
      <a:lvl4pPr algn="ctr" rtl="0" fontAlgn="base">
        <a:spcBef>
          <a:spcPct val="0"/>
        </a:spcBef>
        <a:spcAft>
          <a:spcPct val="0"/>
        </a:spcAft>
        <a:defRPr kumimoji="1" sz="3600" b="1">
          <a:solidFill>
            <a:srgbClr val="990000"/>
          </a:solidFill>
          <a:latin typeface="Times New Roman" pitchFamily="18" charset="0"/>
          <a:ea typeface="黑体" pitchFamily="2" charset="-122"/>
        </a:defRPr>
      </a:lvl4pPr>
      <a:lvl5pPr algn="ctr" rtl="0" fontAlgn="base">
        <a:spcBef>
          <a:spcPct val="0"/>
        </a:spcBef>
        <a:spcAft>
          <a:spcPct val="0"/>
        </a:spcAft>
        <a:defRPr kumimoji="1" sz="3600" b="1">
          <a:solidFill>
            <a:srgbClr val="990000"/>
          </a:solidFill>
          <a:latin typeface="Times New Roman" pitchFamily="18" charset="0"/>
          <a:ea typeface="黑体" pitchFamily="2" charset="-122"/>
        </a:defRPr>
      </a:lvl5pPr>
      <a:lvl6pPr marL="457200" algn="ctr" rtl="0" fontAlgn="base">
        <a:spcBef>
          <a:spcPct val="0"/>
        </a:spcBef>
        <a:spcAft>
          <a:spcPct val="0"/>
        </a:spcAft>
        <a:defRPr kumimoji="1" sz="3600" b="1">
          <a:solidFill>
            <a:srgbClr val="990000"/>
          </a:solidFill>
          <a:latin typeface="Times New Roman" pitchFamily="18" charset="0"/>
          <a:ea typeface="黑体" pitchFamily="2" charset="-122"/>
        </a:defRPr>
      </a:lvl6pPr>
      <a:lvl7pPr marL="914400" algn="ctr" rtl="0" fontAlgn="base">
        <a:spcBef>
          <a:spcPct val="0"/>
        </a:spcBef>
        <a:spcAft>
          <a:spcPct val="0"/>
        </a:spcAft>
        <a:defRPr kumimoji="1" sz="3600" b="1">
          <a:solidFill>
            <a:srgbClr val="990000"/>
          </a:solidFill>
          <a:latin typeface="Times New Roman" pitchFamily="18" charset="0"/>
          <a:ea typeface="黑体" pitchFamily="2" charset="-122"/>
        </a:defRPr>
      </a:lvl7pPr>
      <a:lvl8pPr marL="1371600" algn="ctr" rtl="0" fontAlgn="base">
        <a:spcBef>
          <a:spcPct val="0"/>
        </a:spcBef>
        <a:spcAft>
          <a:spcPct val="0"/>
        </a:spcAft>
        <a:defRPr kumimoji="1" sz="3600" b="1">
          <a:solidFill>
            <a:srgbClr val="990000"/>
          </a:solidFill>
          <a:latin typeface="Times New Roman" pitchFamily="18" charset="0"/>
          <a:ea typeface="黑体" pitchFamily="2" charset="-122"/>
        </a:defRPr>
      </a:lvl8pPr>
      <a:lvl9pPr marL="1828800" algn="ctr" rtl="0" fontAlgn="base">
        <a:spcBef>
          <a:spcPct val="0"/>
        </a:spcBef>
        <a:spcAft>
          <a:spcPct val="0"/>
        </a:spcAft>
        <a:defRPr kumimoji="1" sz="3600" b="1">
          <a:solidFill>
            <a:srgbClr val="990000"/>
          </a:solidFill>
          <a:latin typeface="Times New Roman" pitchFamily="18" charset="0"/>
          <a:ea typeface="黑体" pitchFamily="2" charset="-122"/>
        </a:defRPr>
      </a:lvl9pPr>
    </p:titleStyle>
    <p:bodyStyle>
      <a:lvl1pPr marL="342900" indent="-342900" algn="l" rtl="0" fontAlgn="base">
        <a:spcBef>
          <a:spcPct val="20000"/>
        </a:spcBef>
        <a:spcAft>
          <a:spcPct val="0"/>
        </a:spcAft>
        <a:buChar char="•"/>
        <a:defRPr kumimoji="1" sz="3200" b="1">
          <a:solidFill>
            <a:srgbClr val="006600"/>
          </a:solidFill>
          <a:latin typeface="+mn-lt"/>
          <a:ea typeface="+mn-ea"/>
          <a:cs typeface="+mn-cs"/>
        </a:defRPr>
      </a:lvl1pPr>
      <a:lvl2pPr marL="742950" indent="-285750" algn="l" rtl="0" fontAlgn="base">
        <a:spcBef>
          <a:spcPct val="20000"/>
        </a:spcBef>
        <a:spcAft>
          <a:spcPct val="0"/>
        </a:spcAft>
        <a:buChar char="–"/>
        <a:defRPr kumimoji="1" sz="2800" b="1">
          <a:solidFill>
            <a:srgbClr val="660066"/>
          </a:solidFill>
          <a:latin typeface="+mn-lt"/>
          <a:ea typeface="+mn-ea"/>
        </a:defRPr>
      </a:lvl2pPr>
      <a:lvl3pPr marL="1143000" indent="-228600" algn="l" rtl="0" fontAlgn="base">
        <a:spcBef>
          <a:spcPct val="20000"/>
        </a:spcBef>
        <a:spcAft>
          <a:spcPct val="0"/>
        </a:spcAft>
        <a:buChar char="•"/>
        <a:defRPr kumimoji="1" sz="2400" b="1">
          <a:solidFill>
            <a:srgbClr val="990000"/>
          </a:solidFill>
          <a:latin typeface="+mn-lt"/>
          <a:ea typeface="+mn-ea"/>
        </a:defRPr>
      </a:lvl3pPr>
      <a:lvl4pPr marL="1600200" indent="-228600" algn="l" rtl="0" fontAlgn="base">
        <a:spcBef>
          <a:spcPct val="20000"/>
        </a:spcBef>
        <a:spcAft>
          <a:spcPct val="0"/>
        </a:spcAft>
        <a:buChar char="–"/>
        <a:defRPr kumimoji="1" sz="2000">
          <a:solidFill>
            <a:schemeClr val="tx1"/>
          </a:solidFill>
          <a:latin typeface="+mn-lt"/>
          <a:ea typeface="+mn-ea"/>
        </a:defRPr>
      </a:lvl4pPr>
      <a:lvl5pPr marL="2057400" indent="-228600" algn="l" rtl="0" fontAlgn="base">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4.png"/><Relationship Id="rId2" Type="http://schemas.openxmlformats.org/officeDocument/2006/relationships/hyperlink" Target="http://zh.wikipedia.org/wiki/File:Wvf_Bond.gif" TargetMode="External"/><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hyperlink" Target="http://zh.wikipedia.org/wiki/File:Wvf_Anti-Bond.gif" TargetMode="External"/></Relationships>
</file>

<file path=ppt/slides/_rels/slide11.xml.rels><?xml version="1.0" encoding="UTF-8" standalone="yes"?>
<Relationships xmlns="http://schemas.openxmlformats.org/package/2006/relationships"><Relationship Id="rId8" Type="http://schemas.openxmlformats.org/officeDocument/2006/relationships/image" Target="../media/image28.emf"/><Relationship Id="rId3" Type="http://schemas.openxmlformats.org/officeDocument/2006/relationships/image" Target="../media/image25.emf"/><Relationship Id="rId7" Type="http://schemas.openxmlformats.org/officeDocument/2006/relationships/image" Target="../media/image27.emf"/><Relationship Id="rId2" Type="http://schemas.openxmlformats.org/officeDocument/2006/relationships/oleObject" Target="NULL"/><Relationship Id="rId1" Type="http://schemas.openxmlformats.org/officeDocument/2006/relationships/slideLayout" Target="../slideLayouts/slideLayout2.xml"/><Relationship Id="rId6" Type="http://schemas.openxmlformats.org/officeDocument/2006/relationships/oleObject" Target="../embeddings/oleObject13.bin"/><Relationship Id="rId5" Type="http://schemas.openxmlformats.org/officeDocument/2006/relationships/image" Target="../media/image26.emf"/><Relationship Id="rId10" Type="http://schemas.openxmlformats.org/officeDocument/2006/relationships/image" Target="../media/image30.png"/><Relationship Id="rId4" Type="http://schemas.openxmlformats.org/officeDocument/2006/relationships/oleObject" Target="../embeddings/oleObject12.bin"/><Relationship Id="rId9" Type="http://schemas.openxmlformats.org/officeDocument/2006/relationships/image" Target="../media/image29.emf"/></Relationships>
</file>

<file path=ppt/slides/_rels/slide12.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32.png"/></Relationships>
</file>

<file path=ppt/slides/_rels/slide13.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4.emf"/><Relationship Id="rId7" Type="http://schemas.openxmlformats.org/officeDocument/2006/relationships/image" Target="../media/image36.jpeg"/><Relationship Id="rId2" Type="http://schemas.openxmlformats.org/officeDocument/2006/relationships/oleObject" Target="../embeddings/oleObject2.bin"/><Relationship Id="rId1" Type="http://schemas.openxmlformats.org/officeDocument/2006/relationships/slideLayout" Target="../slideLayouts/slideLayout7.xml"/><Relationship Id="rId6" Type="http://schemas.openxmlformats.org/officeDocument/2006/relationships/image" Target="../media/image34.jpeg"/><Relationship Id="rId5" Type="http://schemas.openxmlformats.org/officeDocument/2006/relationships/image" Target="../media/image5.emf"/><Relationship Id="rId4" Type="http://schemas.openxmlformats.org/officeDocument/2006/relationships/oleObject" Target="../embeddings/oleObject3.bin"/></Relationships>
</file>

<file path=ppt/slides/_rels/slide19.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jpeg"/><Relationship Id="rId1" Type="http://schemas.openxmlformats.org/officeDocument/2006/relationships/slideLayout" Target="../slideLayouts/slideLayout7.xml"/><Relationship Id="rId6" Type="http://schemas.openxmlformats.org/officeDocument/2006/relationships/image" Target="../media/image43.jpeg"/><Relationship Id="rId5" Type="http://schemas.openxmlformats.org/officeDocument/2006/relationships/image" Target="../media/image42.jpeg"/><Relationship Id="rId4" Type="http://schemas.openxmlformats.org/officeDocument/2006/relationships/image" Target="../media/image41.jpeg"/></Relationships>
</file>

<file path=ppt/slides/_rels/slide25.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oleObject" Target="../embeddings/oleObject1.bin"/><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50.tiff"/><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51.tiff"/><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53.tiff"/><Relationship Id="rId2" Type="http://schemas.openxmlformats.org/officeDocument/2006/relationships/image" Target="../media/image52.jpeg"/><Relationship Id="rId1" Type="http://schemas.openxmlformats.org/officeDocument/2006/relationships/slideLayout" Target="../slideLayouts/slideLayout7.xml"/><Relationship Id="rId6" Type="http://schemas.openxmlformats.org/officeDocument/2006/relationships/image" Target="../media/image56.tiff"/><Relationship Id="rId5" Type="http://schemas.openxmlformats.org/officeDocument/2006/relationships/image" Target="../media/image55.tiff"/><Relationship Id="rId4" Type="http://schemas.openxmlformats.org/officeDocument/2006/relationships/image" Target="../media/image54.tiff"/></Relationships>
</file>

<file path=ppt/slides/_rels/slide36.xml.rels><?xml version="1.0" encoding="UTF-8" standalone="yes"?>
<Relationships xmlns="http://schemas.openxmlformats.org/package/2006/relationships"><Relationship Id="rId3" Type="http://schemas.openxmlformats.org/officeDocument/2006/relationships/image" Target="../media/image58.tiff"/><Relationship Id="rId2" Type="http://schemas.openxmlformats.org/officeDocument/2006/relationships/image" Target="../media/image57.tiff"/><Relationship Id="rId1" Type="http://schemas.openxmlformats.org/officeDocument/2006/relationships/slideLayout" Target="../slideLayouts/slideLayout7.xml"/><Relationship Id="rId4" Type="http://schemas.openxmlformats.org/officeDocument/2006/relationships/image" Target="../media/image59.png"/></Relationships>
</file>

<file path=ppt/slides/_rels/slide3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7.xml"/><Relationship Id="rId5" Type="http://schemas.openxmlformats.org/officeDocument/2006/relationships/image" Target="../media/image66.jpeg"/><Relationship Id="rId4" Type="http://schemas.openxmlformats.org/officeDocument/2006/relationships/image" Target="../media/image65.jpeg"/></Relationships>
</file>

<file path=ppt/slides/_rels/slide4.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5.emf"/><Relationship Id="rId5" Type="http://schemas.openxmlformats.org/officeDocument/2006/relationships/oleObject" Target="../embeddings/oleObject3.bin"/><Relationship Id="rId4" Type="http://schemas.openxmlformats.org/officeDocument/2006/relationships/image" Target="../media/image4.emf"/></Relationships>
</file>

<file path=ppt/slides/_rels/slide40.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image" Target="../media/image70.jpeg"/><Relationship Id="rId1" Type="http://schemas.openxmlformats.org/officeDocument/2006/relationships/slideLayout" Target="../slideLayouts/slideLayout7.xml"/><Relationship Id="rId5" Type="http://schemas.openxmlformats.org/officeDocument/2006/relationships/image" Target="../media/image2.jpeg"/><Relationship Id="rId4" Type="http://schemas.openxmlformats.org/officeDocument/2006/relationships/image" Target="../media/image72.jpeg"/></Relationships>
</file>

<file path=ppt/slides/_rels/slide43.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8" Type="http://schemas.openxmlformats.org/officeDocument/2006/relationships/image" Target="../media/image77.emf"/><Relationship Id="rId3" Type="http://schemas.openxmlformats.org/officeDocument/2006/relationships/oleObject" Target="../embeddings/oleObject14.bin"/><Relationship Id="rId7" Type="http://schemas.openxmlformats.org/officeDocument/2006/relationships/oleObject" Target="../embeddings/oleObject16.bin"/><Relationship Id="rId2" Type="http://schemas.openxmlformats.org/officeDocument/2006/relationships/image" Target="../media/image74.tiff"/><Relationship Id="rId1" Type="http://schemas.openxmlformats.org/officeDocument/2006/relationships/slideLayout" Target="../slideLayouts/slideLayout7.xml"/><Relationship Id="rId6" Type="http://schemas.openxmlformats.org/officeDocument/2006/relationships/image" Target="../media/image76.emf"/><Relationship Id="rId5" Type="http://schemas.openxmlformats.org/officeDocument/2006/relationships/oleObject" Target="../embeddings/oleObject15.bin"/><Relationship Id="rId4" Type="http://schemas.openxmlformats.org/officeDocument/2006/relationships/image" Target="../media/image75.emf"/></Relationships>
</file>

<file path=ppt/slides/_rels/slide45.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oleObject" Target="../embeddings/oleObject17.bin"/><Relationship Id="rId7" Type="http://schemas.openxmlformats.org/officeDocument/2006/relationships/oleObject" Target="../embeddings/oleObject19.bin"/><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79.png"/><Relationship Id="rId5" Type="http://schemas.openxmlformats.org/officeDocument/2006/relationships/oleObject" Target="../embeddings/oleObject18.bin"/><Relationship Id="rId4" Type="http://schemas.openxmlformats.org/officeDocument/2006/relationships/image" Target="../media/image78.png"/><Relationship Id="rId9" Type="http://schemas.openxmlformats.org/officeDocument/2006/relationships/image" Target="../media/image81.png"/></Relationships>
</file>

<file path=ppt/slides/_rels/slide46.xml.rels><?xml version="1.0" encoding="UTF-8" standalone="yes"?>
<Relationships xmlns="http://schemas.openxmlformats.org/package/2006/relationships"><Relationship Id="rId3" Type="http://schemas.openxmlformats.org/officeDocument/2006/relationships/image" Target="../media/image82.tiff"/><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slideLayout" Target="../slideLayouts/slideLayout7.xml"/><Relationship Id="rId7" Type="http://schemas.openxmlformats.org/officeDocument/2006/relationships/image" Target="../media/image9.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8.png"/><Relationship Id="rId5" Type="http://schemas.openxmlformats.org/officeDocument/2006/relationships/image" Target="../media/image7.jpeg"/><Relationship Id="rId10" Type="http://schemas.openxmlformats.org/officeDocument/2006/relationships/image" Target="../media/image3.emf"/><Relationship Id="rId4" Type="http://schemas.openxmlformats.org/officeDocument/2006/relationships/image" Target="../media/image6.jpeg"/><Relationship Id="rId9" Type="http://schemas.openxmlformats.org/officeDocument/2006/relationships/oleObject" Target="../embeddings/oleObject4.bin"/></Relationships>
</file>

<file path=ppt/slides/_rels/slide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3.wmf"/><Relationship Id="rId2" Type="http://schemas.openxmlformats.org/officeDocument/2006/relationships/oleObject" Target="../embeddings/oleObject5.bin"/><Relationship Id="rId1" Type="http://schemas.openxmlformats.org/officeDocument/2006/relationships/slideLayout" Target="../slideLayouts/slideLayout7.xml"/><Relationship Id="rId5" Type="http://schemas.openxmlformats.org/officeDocument/2006/relationships/image" Target="../media/image14.wmf"/><Relationship Id="rId4" Type="http://schemas.openxmlformats.org/officeDocument/2006/relationships/oleObject" Target="../embeddings/oleObject6.bin"/></Relationships>
</file>

<file path=ppt/slides/_rels/slide9.xml.rels><?xml version="1.0" encoding="UTF-8" standalone="yes"?>
<Relationships xmlns="http://schemas.openxmlformats.org/package/2006/relationships"><Relationship Id="rId8" Type="http://schemas.openxmlformats.org/officeDocument/2006/relationships/oleObject" Target="../embeddings/oleObject10.bin"/><Relationship Id="rId3" Type="http://schemas.openxmlformats.org/officeDocument/2006/relationships/image" Target="../media/image15.emf"/><Relationship Id="rId7" Type="http://schemas.openxmlformats.org/officeDocument/2006/relationships/image" Target="../media/image17.emf"/><Relationship Id="rId12" Type="http://schemas.openxmlformats.org/officeDocument/2006/relationships/image" Target="../media/image20.png"/><Relationship Id="rId2" Type="http://schemas.openxmlformats.org/officeDocument/2006/relationships/oleObject" Target="../embeddings/oleObject7.bin"/><Relationship Id="rId1" Type="http://schemas.openxmlformats.org/officeDocument/2006/relationships/slideLayout" Target="../slideLayouts/slideLayout2.xml"/><Relationship Id="rId6" Type="http://schemas.openxmlformats.org/officeDocument/2006/relationships/oleObject" Target="../embeddings/oleObject9.bin"/><Relationship Id="rId11" Type="http://schemas.openxmlformats.org/officeDocument/2006/relationships/image" Target="../media/image19.emf"/><Relationship Id="rId5" Type="http://schemas.openxmlformats.org/officeDocument/2006/relationships/image" Target="../media/image16.wmf"/><Relationship Id="rId10" Type="http://schemas.openxmlformats.org/officeDocument/2006/relationships/oleObject" Target="../embeddings/oleObject11.bin"/><Relationship Id="rId4" Type="http://schemas.openxmlformats.org/officeDocument/2006/relationships/oleObject" Target="../embeddings/oleObject8.bin"/><Relationship Id="rId9" Type="http://schemas.openxmlformats.org/officeDocument/2006/relationships/image" Target="../media/image18.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0AC866F6-2F39-37FB-44D3-4EC595CFD969}"/>
              </a:ext>
            </a:extLst>
          </p:cNvPr>
          <p:cNvSpPr>
            <a:spLocks noGrp="1"/>
          </p:cNvSpPr>
          <p:nvPr>
            <p:ph type="sldNum" sz="quarter" idx="10"/>
          </p:nvPr>
        </p:nvSpPr>
        <p:spPr/>
        <p:txBody>
          <a:bodyPr/>
          <a:lstStyle/>
          <a:p>
            <a:fld id="{45B8A701-AFD2-43CB-A356-4D0DCF8AAF5F}" type="slidenum">
              <a:rPr lang="zh-CN" altLang="en-US" smtClean="0"/>
              <a:pPr/>
              <a:t>1</a:t>
            </a:fld>
            <a:endParaRPr lang="en-US" altLang="zh-CN"/>
          </a:p>
        </p:txBody>
      </p:sp>
      <p:sp>
        <p:nvSpPr>
          <p:cNvPr id="3" name="矩形 2">
            <a:extLst>
              <a:ext uri="{FF2B5EF4-FFF2-40B4-BE49-F238E27FC236}">
                <a16:creationId xmlns:a16="http://schemas.microsoft.com/office/drawing/2014/main" id="{F8D07647-9610-612E-8B7F-10663D75420A}"/>
              </a:ext>
            </a:extLst>
          </p:cNvPr>
          <p:cNvSpPr/>
          <p:nvPr/>
        </p:nvSpPr>
        <p:spPr>
          <a:xfrm>
            <a:off x="615876" y="2041748"/>
            <a:ext cx="7848872" cy="400110"/>
          </a:xfrm>
          <a:prstGeom prst="rect">
            <a:avLst/>
          </a:prstGeom>
        </p:spPr>
        <p:txBody>
          <a:bodyPr wrap="square">
            <a:spAutoFit/>
          </a:bodyPr>
          <a:lstStyle/>
          <a:p>
            <a:r>
              <a:rPr lang="zh-CN" altLang="en-US" sz="2000" dirty="0"/>
              <a:t>https://haokan.baidu.com/v?pd=wisenatural&amp;vid=6013479775904160755</a:t>
            </a:r>
          </a:p>
        </p:txBody>
      </p:sp>
      <p:sp>
        <p:nvSpPr>
          <p:cNvPr id="4" name="矩形 3">
            <a:extLst>
              <a:ext uri="{FF2B5EF4-FFF2-40B4-BE49-F238E27FC236}">
                <a16:creationId xmlns:a16="http://schemas.microsoft.com/office/drawing/2014/main" id="{0617BE04-7424-EACF-3422-51B5F745021B}"/>
              </a:ext>
            </a:extLst>
          </p:cNvPr>
          <p:cNvSpPr/>
          <p:nvPr/>
        </p:nvSpPr>
        <p:spPr>
          <a:xfrm>
            <a:off x="1309080" y="1465684"/>
            <a:ext cx="6246440" cy="461665"/>
          </a:xfrm>
          <a:prstGeom prst="rect">
            <a:avLst/>
          </a:prstGeom>
        </p:spPr>
        <p:txBody>
          <a:bodyPr wrap="square">
            <a:spAutoFit/>
          </a:bodyPr>
          <a:lstStyle/>
          <a:p>
            <a:pPr algn="ctr"/>
            <a:r>
              <a:rPr lang="zh-CN" altLang="en-US" b="1" dirty="0"/>
              <a:t>人眼是如何看到颜色的？紫色不存在吗？</a:t>
            </a:r>
          </a:p>
        </p:txBody>
      </p:sp>
    </p:spTree>
    <p:extLst>
      <p:ext uri="{BB962C8B-B14F-4D97-AF65-F5344CB8AC3E}">
        <p14:creationId xmlns:p14="http://schemas.microsoft.com/office/powerpoint/2010/main" val="30292620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DDDC8628-60E2-A8B5-A4B0-6824A2D018B4}"/>
              </a:ext>
            </a:extLst>
          </p:cNvPr>
          <p:cNvSpPr>
            <a:spLocks noGrp="1"/>
          </p:cNvSpPr>
          <p:nvPr>
            <p:ph type="sldNum" sz="quarter" idx="10"/>
          </p:nvPr>
        </p:nvSpPr>
        <p:spPr/>
        <p:txBody>
          <a:bodyPr/>
          <a:lstStyle/>
          <a:p>
            <a:fld id="{45B8A701-AFD2-43CB-A356-4D0DCF8AAF5F}" type="slidenum">
              <a:rPr lang="zh-CN" altLang="en-US" smtClean="0"/>
              <a:pPr/>
              <a:t>10</a:t>
            </a:fld>
            <a:endParaRPr lang="en-US" altLang="zh-CN"/>
          </a:p>
        </p:txBody>
      </p:sp>
      <p:sp>
        <p:nvSpPr>
          <p:cNvPr id="3" name="Rectangle 2">
            <a:extLst>
              <a:ext uri="{FF2B5EF4-FFF2-40B4-BE49-F238E27FC236}">
                <a16:creationId xmlns:a16="http://schemas.microsoft.com/office/drawing/2014/main" id="{4FE7DCBE-0912-599E-6C97-48B345324891}"/>
              </a:ext>
            </a:extLst>
          </p:cNvPr>
          <p:cNvSpPr txBox="1">
            <a:spLocks noChangeArrowheads="1"/>
          </p:cNvSpPr>
          <p:nvPr/>
        </p:nvSpPr>
        <p:spPr>
          <a:xfrm>
            <a:off x="2267744" y="185837"/>
            <a:ext cx="4551485" cy="650875"/>
          </a:xfrm>
          <a:prstGeom prst="rect">
            <a:avLst/>
          </a:prstGeom>
        </p:spPr>
        <p:txBody>
          <a:bodyPr/>
          <a:lstStyle>
            <a:lvl1pPr algn="ctr" rtl="0" fontAlgn="base">
              <a:spcBef>
                <a:spcPct val="0"/>
              </a:spcBef>
              <a:spcAft>
                <a:spcPct val="0"/>
              </a:spcAft>
              <a:defRPr kumimoji="1" sz="3600" b="1">
                <a:solidFill>
                  <a:srgbClr val="990000"/>
                </a:solidFill>
                <a:latin typeface="+mj-lt"/>
                <a:ea typeface="+mj-ea"/>
                <a:cs typeface="+mj-cs"/>
              </a:defRPr>
            </a:lvl1pPr>
            <a:lvl2pPr algn="ctr" rtl="0" fontAlgn="base">
              <a:spcBef>
                <a:spcPct val="0"/>
              </a:spcBef>
              <a:spcAft>
                <a:spcPct val="0"/>
              </a:spcAft>
              <a:defRPr kumimoji="1" sz="3600" b="1">
                <a:solidFill>
                  <a:srgbClr val="990000"/>
                </a:solidFill>
                <a:latin typeface="Times New Roman" pitchFamily="18" charset="0"/>
                <a:ea typeface="黑体" pitchFamily="2" charset="-122"/>
              </a:defRPr>
            </a:lvl2pPr>
            <a:lvl3pPr algn="ctr" rtl="0" fontAlgn="base">
              <a:spcBef>
                <a:spcPct val="0"/>
              </a:spcBef>
              <a:spcAft>
                <a:spcPct val="0"/>
              </a:spcAft>
              <a:defRPr kumimoji="1" sz="3600" b="1">
                <a:solidFill>
                  <a:srgbClr val="990000"/>
                </a:solidFill>
                <a:latin typeface="Times New Roman" pitchFamily="18" charset="0"/>
                <a:ea typeface="黑体" pitchFamily="2" charset="-122"/>
              </a:defRPr>
            </a:lvl3pPr>
            <a:lvl4pPr algn="ctr" rtl="0" fontAlgn="base">
              <a:spcBef>
                <a:spcPct val="0"/>
              </a:spcBef>
              <a:spcAft>
                <a:spcPct val="0"/>
              </a:spcAft>
              <a:defRPr kumimoji="1" sz="3600" b="1">
                <a:solidFill>
                  <a:srgbClr val="990000"/>
                </a:solidFill>
                <a:latin typeface="Times New Roman" pitchFamily="18" charset="0"/>
                <a:ea typeface="黑体" pitchFamily="2" charset="-122"/>
              </a:defRPr>
            </a:lvl4pPr>
            <a:lvl5pPr algn="ctr" rtl="0" fontAlgn="base">
              <a:spcBef>
                <a:spcPct val="0"/>
              </a:spcBef>
              <a:spcAft>
                <a:spcPct val="0"/>
              </a:spcAft>
              <a:defRPr kumimoji="1" sz="3600" b="1">
                <a:solidFill>
                  <a:srgbClr val="990000"/>
                </a:solidFill>
                <a:latin typeface="Times New Roman" pitchFamily="18" charset="0"/>
                <a:ea typeface="黑体" pitchFamily="2" charset="-122"/>
              </a:defRPr>
            </a:lvl5pPr>
            <a:lvl6pPr marL="457200" algn="ctr" rtl="0" fontAlgn="base">
              <a:spcBef>
                <a:spcPct val="0"/>
              </a:spcBef>
              <a:spcAft>
                <a:spcPct val="0"/>
              </a:spcAft>
              <a:defRPr kumimoji="1" sz="3600" b="1">
                <a:solidFill>
                  <a:srgbClr val="990000"/>
                </a:solidFill>
                <a:latin typeface="Times New Roman" pitchFamily="18" charset="0"/>
                <a:ea typeface="黑体" pitchFamily="2" charset="-122"/>
              </a:defRPr>
            </a:lvl6pPr>
            <a:lvl7pPr marL="914400" algn="ctr" rtl="0" fontAlgn="base">
              <a:spcBef>
                <a:spcPct val="0"/>
              </a:spcBef>
              <a:spcAft>
                <a:spcPct val="0"/>
              </a:spcAft>
              <a:defRPr kumimoji="1" sz="3600" b="1">
                <a:solidFill>
                  <a:srgbClr val="990000"/>
                </a:solidFill>
                <a:latin typeface="Times New Roman" pitchFamily="18" charset="0"/>
                <a:ea typeface="黑体" pitchFamily="2" charset="-122"/>
              </a:defRPr>
            </a:lvl7pPr>
            <a:lvl8pPr marL="1371600" algn="ctr" rtl="0" fontAlgn="base">
              <a:spcBef>
                <a:spcPct val="0"/>
              </a:spcBef>
              <a:spcAft>
                <a:spcPct val="0"/>
              </a:spcAft>
              <a:defRPr kumimoji="1" sz="3600" b="1">
                <a:solidFill>
                  <a:srgbClr val="990000"/>
                </a:solidFill>
                <a:latin typeface="Times New Roman" pitchFamily="18" charset="0"/>
                <a:ea typeface="黑体" pitchFamily="2" charset="-122"/>
              </a:defRPr>
            </a:lvl8pPr>
            <a:lvl9pPr marL="1828800" algn="ctr" rtl="0" fontAlgn="base">
              <a:spcBef>
                <a:spcPct val="0"/>
              </a:spcBef>
              <a:spcAft>
                <a:spcPct val="0"/>
              </a:spcAft>
              <a:defRPr kumimoji="1" sz="3600" b="1">
                <a:solidFill>
                  <a:srgbClr val="990000"/>
                </a:solidFill>
                <a:latin typeface="Times New Roman" pitchFamily="18" charset="0"/>
                <a:ea typeface="黑体" pitchFamily="2" charset="-122"/>
              </a:defRPr>
            </a:lvl9pPr>
          </a:lstStyle>
          <a:p>
            <a:r>
              <a:rPr lang="en-US" altLang="zh-CN" sz="3200" kern="0"/>
              <a:t>H</a:t>
            </a:r>
            <a:r>
              <a:rPr lang="en-US" altLang="zh-CN" sz="3200" kern="0" baseline="-25000"/>
              <a:t>2</a:t>
            </a:r>
            <a:r>
              <a:rPr lang="en-US" altLang="zh-CN" sz="3200" kern="0" baseline="30000"/>
              <a:t>+</a:t>
            </a:r>
            <a:r>
              <a:rPr lang="zh-CN" altLang="en-US" sz="3200" kern="0"/>
              <a:t> 分子计算结果</a:t>
            </a:r>
            <a:endParaRPr lang="zh-CN" altLang="en-US" sz="3200" kern="0" dirty="0"/>
          </a:p>
        </p:txBody>
      </p:sp>
      <p:sp>
        <p:nvSpPr>
          <p:cNvPr id="4" name="矩形 3">
            <a:extLst>
              <a:ext uri="{FF2B5EF4-FFF2-40B4-BE49-F238E27FC236}">
                <a16:creationId xmlns:a16="http://schemas.microsoft.com/office/drawing/2014/main" id="{1061CC2B-6B9B-E55B-A061-C1139423589C}"/>
              </a:ext>
            </a:extLst>
          </p:cNvPr>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endParaRPr lang="zh-CN" altLang="en-US">
              <a:solidFill>
                <a:srgbClr val="000000"/>
              </a:solidFill>
            </a:endParaRPr>
          </a:p>
        </p:txBody>
      </p:sp>
      <p:pic>
        <p:nvPicPr>
          <p:cNvPr id="5" name="Picture 10" descr="200px-Wvf_Bond">
            <a:hlinkClick r:id="rId2"/>
            <a:extLst>
              <a:ext uri="{FF2B5EF4-FFF2-40B4-BE49-F238E27FC236}">
                <a16:creationId xmlns:a16="http://schemas.microsoft.com/office/drawing/2014/main" id="{F0F562F0-6F0C-7ED2-4507-E38850471E84}"/>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105697" y="2699192"/>
            <a:ext cx="2952328" cy="25426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11">
            <a:extLst>
              <a:ext uri="{FF2B5EF4-FFF2-40B4-BE49-F238E27FC236}">
                <a16:creationId xmlns:a16="http://schemas.microsoft.com/office/drawing/2014/main" id="{ACF5E270-5F0F-C8A2-B7BE-39F1D339FB0E}"/>
              </a:ext>
            </a:extLst>
          </p:cNvPr>
          <p:cNvSpPr>
            <a:spLocks noChangeArrowheads="1"/>
          </p:cNvSpPr>
          <p:nvPr/>
        </p:nvSpPr>
        <p:spPr bwMode="auto">
          <a:xfrm>
            <a:off x="1277225" y="5477179"/>
            <a:ext cx="2646703" cy="4000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1425" tIns="45712" rIns="91425" bIns="45712" anchor="ctr">
            <a:spAutoFit/>
          </a:bodyPr>
          <a:lstStyle/>
          <a:p>
            <a:pPr algn="ctr" eaLnBrk="0" hangingPunct="0"/>
            <a:r>
              <a:rPr lang="en-US" altLang="zh-CN" sz="2000" dirty="0">
                <a:latin typeface="+mn-lt"/>
              </a:rPr>
              <a:t>H</a:t>
            </a:r>
            <a:r>
              <a:rPr lang="en-US" altLang="zh-CN" sz="2000" baseline="-25000" dirty="0">
                <a:latin typeface="+mn-lt"/>
              </a:rPr>
              <a:t>2</a:t>
            </a:r>
            <a:r>
              <a:rPr lang="en-US" altLang="zh-CN" sz="2000" baseline="30000" dirty="0">
                <a:latin typeface="+mn-lt"/>
              </a:rPr>
              <a:t>+ </a:t>
            </a:r>
            <a:r>
              <a:rPr lang="zh-CN" altLang="en-US" sz="2000" dirty="0">
                <a:latin typeface="+mn-lt"/>
              </a:rPr>
              <a:t>成键轨道</a:t>
            </a:r>
            <a:r>
              <a:rPr lang="en-US" altLang="zh-CN" sz="2000" dirty="0">
                <a:latin typeface="+mn-lt"/>
              </a:rPr>
              <a:t> </a:t>
            </a:r>
            <a:r>
              <a:rPr lang="el-GR" altLang="zh-CN" sz="2000" dirty="0">
                <a:latin typeface="+mn-lt"/>
                <a:cs typeface="Arial" charset="0"/>
              </a:rPr>
              <a:t>Ψ</a:t>
            </a:r>
            <a:r>
              <a:rPr lang="en-US" altLang="zh-CN" sz="2000" baseline="-25000" dirty="0">
                <a:latin typeface="+mn-lt"/>
              </a:rPr>
              <a:t>1</a:t>
            </a:r>
            <a:r>
              <a:rPr lang="en-US" altLang="zh-CN" sz="2000" dirty="0">
                <a:latin typeface="+mn-lt"/>
              </a:rPr>
              <a:t> (</a:t>
            </a:r>
            <a:r>
              <a:rPr lang="en-US" altLang="zh-CN" sz="2000" i="1" dirty="0" err="1">
                <a:latin typeface="+mn-lt"/>
              </a:rPr>
              <a:t>x</a:t>
            </a:r>
            <a:r>
              <a:rPr lang="en-US" altLang="zh-CN" sz="2000" dirty="0" err="1">
                <a:latin typeface="+mn-lt"/>
              </a:rPr>
              <a:t>,</a:t>
            </a:r>
            <a:r>
              <a:rPr lang="en-US" altLang="zh-CN" sz="2000" i="1" dirty="0" err="1">
                <a:latin typeface="+mn-lt"/>
              </a:rPr>
              <a:t>y</a:t>
            </a:r>
            <a:r>
              <a:rPr lang="en-US" altLang="zh-CN" sz="2000" dirty="0">
                <a:latin typeface="+mn-lt"/>
              </a:rPr>
              <a:t>)</a:t>
            </a:r>
            <a:endParaRPr lang="zh-CN" altLang="en-US" sz="2000" dirty="0">
              <a:latin typeface="+mn-lt"/>
            </a:endParaRPr>
          </a:p>
        </p:txBody>
      </p:sp>
      <p:pic>
        <p:nvPicPr>
          <p:cNvPr id="7" name="Picture 12" descr="200px-Wvf_Anti-Bond">
            <a:hlinkClick r:id="rId4"/>
            <a:extLst>
              <a:ext uri="{FF2B5EF4-FFF2-40B4-BE49-F238E27FC236}">
                <a16:creationId xmlns:a16="http://schemas.microsoft.com/office/drawing/2014/main" id="{1C3EEA82-58AD-706A-C5AC-7794B1A5791F}"/>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5000670" y="2832429"/>
            <a:ext cx="2808312" cy="2419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13">
            <a:extLst>
              <a:ext uri="{FF2B5EF4-FFF2-40B4-BE49-F238E27FC236}">
                <a16:creationId xmlns:a16="http://schemas.microsoft.com/office/drawing/2014/main" id="{55F0B22A-4542-E612-6F42-6B2FA16FE852}"/>
              </a:ext>
            </a:extLst>
          </p:cNvPr>
          <p:cNvSpPr>
            <a:spLocks noChangeArrowheads="1"/>
          </p:cNvSpPr>
          <p:nvPr/>
        </p:nvSpPr>
        <p:spPr bwMode="auto">
          <a:xfrm>
            <a:off x="5076056" y="5445224"/>
            <a:ext cx="2952328" cy="4000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1425" tIns="45712" rIns="91425" bIns="45712" anchor="ctr">
            <a:spAutoFit/>
          </a:bodyPr>
          <a:lstStyle/>
          <a:p>
            <a:pPr algn="ctr" eaLnBrk="0" hangingPunct="0"/>
            <a:r>
              <a:rPr lang="en-US" altLang="zh-CN" sz="2000" dirty="0">
                <a:latin typeface="+mn-lt"/>
              </a:rPr>
              <a:t>H</a:t>
            </a:r>
            <a:r>
              <a:rPr lang="en-US" altLang="zh-CN" sz="2000" baseline="-25000" dirty="0">
                <a:latin typeface="+mn-lt"/>
              </a:rPr>
              <a:t>2</a:t>
            </a:r>
            <a:r>
              <a:rPr lang="en-US" altLang="zh-CN" sz="2000" baseline="30000" dirty="0">
                <a:latin typeface="+mn-lt"/>
              </a:rPr>
              <a:t>+ </a:t>
            </a:r>
            <a:r>
              <a:rPr lang="zh-CN" altLang="en-US" sz="2000" dirty="0">
                <a:latin typeface="+mn-lt"/>
              </a:rPr>
              <a:t>反键轨道</a:t>
            </a:r>
            <a:r>
              <a:rPr lang="en-US" altLang="zh-CN" sz="2000" dirty="0">
                <a:latin typeface="+mn-lt"/>
              </a:rPr>
              <a:t> Ψ</a:t>
            </a:r>
            <a:r>
              <a:rPr lang="en-US" altLang="zh-CN" sz="2000" baseline="-25000" dirty="0">
                <a:latin typeface="+mn-lt"/>
              </a:rPr>
              <a:t>2</a:t>
            </a:r>
            <a:r>
              <a:rPr lang="en-US" altLang="zh-CN" sz="2000" dirty="0">
                <a:latin typeface="+mn-lt"/>
              </a:rPr>
              <a:t>(</a:t>
            </a:r>
            <a:r>
              <a:rPr lang="en-US" altLang="zh-CN" sz="2000" i="1" dirty="0" err="1">
                <a:latin typeface="+mn-lt"/>
              </a:rPr>
              <a:t>x</a:t>
            </a:r>
            <a:r>
              <a:rPr lang="en-US" altLang="zh-CN" sz="2000" dirty="0" err="1">
                <a:latin typeface="+mn-lt"/>
              </a:rPr>
              <a:t>,</a:t>
            </a:r>
            <a:r>
              <a:rPr lang="en-US" altLang="zh-CN" sz="2000" i="1" dirty="0" err="1">
                <a:latin typeface="+mn-lt"/>
              </a:rPr>
              <a:t>y</a:t>
            </a:r>
            <a:r>
              <a:rPr lang="en-US" altLang="zh-CN" sz="2000" dirty="0">
                <a:latin typeface="+mn-lt"/>
              </a:rPr>
              <a:t>)</a:t>
            </a:r>
            <a:endParaRPr lang="zh-CN" altLang="en-US" sz="2000" dirty="0">
              <a:latin typeface="+mn-lt"/>
            </a:endParaRPr>
          </a:p>
        </p:txBody>
      </p:sp>
      <p:pic>
        <p:nvPicPr>
          <p:cNvPr id="11" name="图片 10">
            <a:extLst>
              <a:ext uri="{FF2B5EF4-FFF2-40B4-BE49-F238E27FC236}">
                <a16:creationId xmlns:a16="http://schemas.microsoft.com/office/drawing/2014/main" id="{99278305-C7C7-CACA-C04E-1CBFA9B623AF}"/>
              </a:ext>
            </a:extLst>
          </p:cNvPr>
          <p:cNvPicPr>
            <a:picLocks noChangeAspect="1"/>
          </p:cNvPicPr>
          <p:nvPr/>
        </p:nvPicPr>
        <p:blipFill rotWithShape="1">
          <a:blip r:embed="rId6">
            <a:extLst>
              <a:ext uri="{28A0092B-C50C-407E-A947-70E740481C1C}">
                <a14:useLocalDpi xmlns:a14="http://schemas.microsoft.com/office/drawing/2010/main"/>
              </a:ext>
            </a:extLst>
          </a:blip>
          <a:srcRect/>
          <a:stretch/>
        </p:blipFill>
        <p:spPr>
          <a:xfrm>
            <a:off x="1277225" y="1592610"/>
            <a:ext cx="2780799" cy="887578"/>
          </a:xfrm>
          <a:prstGeom prst="rect">
            <a:avLst/>
          </a:prstGeom>
        </p:spPr>
      </p:pic>
      <p:pic>
        <p:nvPicPr>
          <p:cNvPr id="12" name="图片 11">
            <a:extLst>
              <a:ext uri="{FF2B5EF4-FFF2-40B4-BE49-F238E27FC236}">
                <a16:creationId xmlns:a16="http://schemas.microsoft.com/office/drawing/2014/main" id="{C80134E7-0342-BB0A-E295-0DB2DD5C73A7}"/>
              </a:ext>
            </a:extLst>
          </p:cNvPr>
          <p:cNvPicPr>
            <a:picLocks noChangeAspect="1"/>
          </p:cNvPicPr>
          <p:nvPr/>
        </p:nvPicPr>
        <p:blipFill rotWithShape="1">
          <a:blip r:embed="rId7">
            <a:extLst>
              <a:ext uri="{28A0092B-C50C-407E-A947-70E740481C1C}">
                <a14:useLocalDpi xmlns:a14="http://schemas.microsoft.com/office/drawing/2010/main"/>
              </a:ext>
            </a:extLst>
          </a:blip>
          <a:srcRect/>
          <a:stretch/>
        </p:blipFill>
        <p:spPr>
          <a:xfrm>
            <a:off x="5148064" y="1640140"/>
            <a:ext cx="2952328" cy="887579"/>
          </a:xfrm>
          <a:prstGeom prst="rect">
            <a:avLst/>
          </a:prstGeom>
        </p:spPr>
      </p:pic>
      <p:sp>
        <p:nvSpPr>
          <p:cNvPr id="14" name="文本框 13">
            <a:extLst>
              <a:ext uri="{FF2B5EF4-FFF2-40B4-BE49-F238E27FC236}">
                <a16:creationId xmlns:a16="http://schemas.microsoft.com/office/drawing/2014/main" id="{D2C9E030-804C-B484-C035-7EFDA8D09E67}"/>
              </a:ext>
            </a:extLst>
          </p:cNvPr>
          <p:cNvSpPr txBox="1"/>
          <p:nvPr/>
        </p:nvSpPr>
        <p:spPr>
          <a:xfrm>
            <a:off x="2843808" y="1033572"/>
            <a:ext cx="3563888" cy="523220"/>
          </a:xfrm>
          <a:prstGeom prst="rect">
            <a:avLst/>
          </a:prstGeom>
          <a:noFill/>
        </p:spPr>
        <p:txBody>
          <a:bodyPr wrap="square">
            <a:spAutoFit/>
          </a:bodyPr>
          <a:lstStyle/>
          <a:p>
            <a:pPr algn="ctr"/>
            <a:r>
              <a:rPr lang="zh-CN" altLang="en-US" sz="2800" b="1" dirty="0">
                <a:solidFill>
                  <a:srgbClr val="FF3300"/>
                </a:solidFill>
                <a:latin typeface="Arial" charset="0"/>
                <a:sym typeface="Symbol" pitchFamily="18" charset="2"/>
              </a:rPr>
              <a:t> </a:t>
            </a:r>
            <a:r>
              <a:rPr lang="en-US" altLang="zh-CN" sz="2800" b="1" dirty="0">
                <a:solidFill>
                  <a:srgbClr val="FF3300"/>
                </a:solidFill>
                <a:latin typeface="Arial" charset="0"/>
              </a:rPr>
              <a:t>= c</a:t>
            </a:r>
            <a:r>
              <a:rPr lang="en-US" altLang="zh-CN" sz="2800" b="1" baseline="-25000" dirty="0">
                <a:solidFill>
                  <a:srgbClr val="FF3300"/>
                </a:solidFill>
                <a:latin typeface="Arial" charset="0"/>
              </a:rPr>
              <a:t>1</a:t>
            </a:r>
            <a:r>
              <a:rPr lang="en-US" altLang="zh-CN" sz="2800" b="1" dirty="0">
                <a:solidFill>
                  <a:srgbClr val="FF3300"/>
                </a:solidFill>
                <a:latin typeface="Arial" charset="0"/>
                <a:sym typeface="Symbol" pitchFamily="18" charset="2"/>
              </a:rPr>
              <a:t></a:t>
            </a:r>
            <a:r>
              <a:rPr lang="en-US" altLang="zh-CN" sz="2800" b="1" baseline="-25000" dirty="0">
                <a:solidFill>
                  <a:srgbClr val="FF3300"/>
                </a:solidFill>
                <a:latin typeface="Arial" charset="0"/>
              </a:rPr>
              <a:t>a</a:t>
            </a:r>
            <a:r>
              <a:rPr lang="en-US" altLang="zh-CN" sz="2800" b="1" dirty="0">
                <a:solidFill>
                  <a:srgbClr val="FF3300"/>
                </a:solidFill>
                <a:latin typeface="Arial" charset="0"/>
              </a:rPr>
              <a:t>+ c</a:t>
            </a:r>
            <a:r>
              <a:rPr lang="en-US" altLang="zh-CN" sz="2800" b="1" baseline="-25000" dirty="0">
                <a:solidFill>
                  <a:srgbClr val="FF3300"/>
                </a:solidFill>
                <a:latin typeface="Arial" charset="0"/>
              </a:rPr>
              <a:t>2</a:t>
            </a:r>
            <a:r>
              <a:rPr lang="en-US" altLang="zh-CN" sz="2800" b="1" dirty="0">
                <a:solidFill>
                  <a:srgbClr val="FF3300"/>
                </a:solidFill>
                <a:latin typeface="Arial" charset="0"/>
                <a:sym typeface="Symbol" pitchFamily="18" charset="2"/>
              </a:rPr>
              <a:t></a:t>
            </a:r>
            <a:r>
              <a:rPr lang="en-US" altLang="zh-CN" sz="2800" b="1" baseline="-25000" dirty="0">
                <a:solidFill>
                  <a:srgbClr val="FF3300"/>
                </a:solidFill>
                <a:latin typeface="Arial" charset="0"/>
              </a:rPr>
              <a:t>b</a:t>
            </a:r>
            <a:endParaRPr lang="zh-CN" altLang="en-US" sz="2800" dirty="0"/>
          </a:p>
        </p:txBody>
      </p:sp>
    </p:spTree>
    <p:extLst>
      <p:ext uri="{BB962C8B-B14F-4D97-AF65-F5344CB8AC3E}">
        <p14:creationId xmlns:p14="http://schemas.microsoft.com/office/powerpoint/2010/main" val="32799123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灯片编号占位符 3"/>
          <p:cNvSpPr>
            <a:spLocks noGrp="1"/>
          </p:cNvSpPr>
          <p:nvPr>
            <p:ph type="sldNum" sz="quarter" idx="10"/>
          </p:nvPr>
        </p:nvSpPr>
        <p:spPr/>
        <p:txBody>
          <a:bodyPr/>
          <a:lstStyle/>
          <a:p>
            <a:fld id="{F1F92FFD-77A6-4830-A76B-5C092E56990A}" type="slidenum">
              <a:rPr lang="zh-CN" altLang="en-US"/>
              <a:pPr/>
              <a:t>11</a:t>
            </a:fld>
            <a:endParaRPr lang="en-US" altLang="zh-CN"/>
          </a:p>
        </p:txBody>
      </p:sp>
      <p:sp>
        <p:nvSpPr>
          <p:cNvPr id="309250" name="Rectangle 2"/>
          <p:cNvSpPr>
            <a:spLocks noGrp="1" noChangeArrowheads="1"/>
          </p:cNvSpPr>
          <p:nvPr>
            <p:ph type="title"/>
          </p:nvPr>
        </p:nvSpPr>
        <p:spPr>
          <a:xfrm>
            <a:off x="2267744" y="185837"/>
            <a:ext cx="4551485" cy="650875"/>
          </a:xfrm>
        </p:spPr>
        <p:txBody>
          <a:bodyPr/>
          <a:lstStyle/>
          <a:p>
            <a:r>
              <a:rPr lang="en-US" altLang="zh-CN" sz="3200" dirty="0"/>
              <a:t>H</a:t>
            </a:r>
            <a:r>
              <a:rPr lang="en-US" altLang="zh-CN" sz="3200" baseline="-25000" dirty="0"/>
              <a:t>2</a:t>
            </a:r>
            <a:r>
              <a:rPr lang="en-US" altLang="zh-CN" sz="3200" baseline="30000" dirty="0"/>
              <a:t>+</a:t>
            </a:r>
            <a:r>
              <a:rPr lang="zh-CN" altLang="en-US" sz="3200" dirty="0"/>
              <a:t> 分子计算结果</a:t>
            </a:r>
          </a:p>
        </p:txBody>
      </p:sp>
      <p:graphicFrame>
        <p:nvGraphicFramePr>
          <p:cNvPr id="309252" name="Object 4"/>
          <p:cNvGraphicFramePr>
            <a:graphicFrameLocks noChangeAspect="1"/>
          </p:cNvGraphicFramePr>
          <p:nvPr>
            <p:extLst>
              <p:ext uri="{D42A27DB-BD31-4B8C-83A1-F6EECF244321}">
                <p14:modId xmlns:p14="http://schemas.microsoft.com/office/powerpoint/2010/main" val="3056558029"/>
              </p:ext>
            </p:extLst>
          </p:nvPr>
        </p:nvGraphicFramePr>
        <p:xfrm>
          <a:off x="1536517" y="2571872"/>
          <a:ext cx="1942907" cy="866812"/>
        </p:xfrm>
        <a:graphic>
          <a:graphicData uri="http://schemas.openxmlformats.org/presentationml/2006/ole">
            <mc:AlternateContent xmlns:mc="http://schemas.openxmlformats.org/markup-compatibility/2006">
              <mc:Choice xmlns:v="urn:schemas-microsoft-com:vml" Requires="v">
                <p:oleObj r:id="rId2" imgW="1028254" imgH="444307" progId="Equation.3">
                  <p:embed/>
                </p:oleObj>
              </mc:Choice>
              <mc:Fallback>
                <p:oleObj r:id="rId2" imgW="1028254" imgH="444307" progId="Equation.3">
                  <p:embed/>
                  <p:pic>
                    <p:nvPicPr>
                      <p:cNvPr id="0" name="Object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36517" y="2571872"/>
                        <a:ext cx="1942907" cy="866812"/>
                      </a:xfrm>
                      <a:prstGeom prst="rect">
                        <a:avLst/>
                      </a:prstGeom>
                      <a:noFill/>
                      <a:ln>
                        <a:noFill/>
                      </a:ln>
                    </p:spPr>
                  </p:pic>
                </p:oleObj>
              </mc:Fallback>
            </mc:AlternateContent>
          </a:graphicData>
        </a:graphic>
      </p:graphicFrame>
      <p:graphicFrame>
        <p:nvGraphicFramePr>
          <p:cNvPr id="309253" name="Object 5"/>
          <p:cNvGraphicFramePr>
            <a:graphicFrameLocks noChangeAspect="1"/>
          </p:cNvGraphicFramePr>
          <p:nvPr>
            <p:extLst>
              <p:ext uri="{D42A27DB-BD31-4B8C-83A1-F6EECF244321}">
                <p14:modId xmlns:p14="http://schemas.microsoft.com/office/powerpoint/2010/main" val="198153109"/>
              </p:ext>
            </p:extLst>
          </p:nvPr>
        </p:nvGraphicFramePr>
        <p:xfrm>
          <a:off x="1536516" y="1355234"/>
          <a:ext cx="1942908" cy="908995"/>
        </p:xfrm>
        <a:graphic>
          <a:graphicData uri="http://schemas.openxmlformats.org/presentationml/2006/ole">
            <mc:AlternateContent xmlns:mc="http://schemas.openxmlformats.org/markup-compatibility/2006">
              <mc:Choice xmlns:v="urn:schemas-microsoft-com:vml" Requires="v">
                <p:oleObj name="Equation" r:id="rId4" imgW="1040948" imgH="444307" progId="Equation.DSMT4">
                  <p:embed/>
                </p:oleObj>
              </mc:Choice>
              <mc:Fallback>
                <p:oleObj name="Equation" r:id="rId4" imgW="1040948" imgH="444307" progId="Equation.DSMT4">
                  <p:embed/>
                  <p:pic>
                    <p:nvPicPr>
                      <p:cNvPr id="0"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36516" y="1355234"/>
                        <a:ext cx="1942908" cy="908995"/>
                      </a:xfrm>
                      <a:prstGeom prst="rect">
                        <a:avLst/>
                      </a:prstGeom>
                      <a:noFill/>
                      <a:ln>
                        <a:noFill/>
                      </a:ln>
                    </p:spPr>
                  </p:pic>
                </p:oleObj>
              </mc:Fallback>
            </mc:AlternateContent>
          </a:graphicData>
        </a:graphic>
      </p:graphicFrame>
      <p:graphicFrame>
        <p:nvGraphicFramePr>
          <p:cNvPr id="309254" name="Object 6"/>
          <p:cNvGraphicFramePr>
            <a:graphicFrameLocks noChangeAspect="1"/>
          </p:cNvGraphicFramePr>
          <p:nvPr>
            <p:extLst>
              <p:ext uri="{D42A27DB-BD31-4B8C-83A1-F6EECF244321}">
                <p14:modId xmlns:p14="http://schemas.microsoft.com/office/powerpoint/2010/main" val="3667689864"/>
              </p:ext>
            </p:extLst>
          </p:nvPr>
        </p:nvGraphicFramePr>
        <p:xfrm>
          <a:off x="504416" y="3925992"/>
          <a:ext cx="3735266" cy="474663"/>
        </p:xfrm>
        <a:graphic>
          <a:graphicData uri="http://schemas.openxmlformats.org/presentationml/2006/ole">
            <mc:AlternateContent xmlns:mc="http://schemas.openxmlformats.org/markup-compatibility/2006">
              <mc:Choice xmlns:v="urn:schemas-microsoft-com:vml" Requires="v">
                <p:oleObj name="Equation" r:id="rId6" imgW="2387520" imgH="279360" progId="Equation.3">
                  <p:embed/>
                </p:oleObj>
              </mc:Choice>
              <mc:Fallback>
                <p:oleObj name="Equation" r:id="rId6" imgW="2387520" imgH="279360" progId="Equation.3">
                  <p:embed/>
                  <p:pic>
                    <p:nvPicPr>
                      <p:cNvPr id="0" name="Object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4416" y="3925992"/>
                        <a:ext cx="3735266" cy="4746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09255" name="Object 7"/>
          <p:cNvGraphicFramePr>
            <a:graphicFrameLocks noChangeAspect="1"/>
          </p:cNvGraphicFramePr>
          <p:nvPr>
            <p:extLst>
              <p:ext uri="{D42A27DB-BD31-4B8C-83A1-F6EECF244321}">
                <p14:modId xmlns:p14="http://schemas.microsoft.com/office/powerpoint/2010/main" val="704881526"/>
              </p:ext>
            </p:extLst>
          </p:nvPr>
        </p:nvGraphicFramePr>
        <p:xfrm>
          <a:off x="487301" y="4384160"/>
          <a:ext cx="3560885" cy="520700"/>
        </p:xfrm>
        <a:graphic>
          <a:graphicData uri="http://schemas.openxmlformats.org/presentationml/2006/ole">
            <mc:AlternateContent xmlns:mc="http://schemas.openxmlformats.org/markup-compatibility/2006">
              <mc:Choice xmlns:v="urn:schemas-microsoft-com:vml" Requires="v">
                <p:oleObj r:id="rId2" imgW="2540000" imgH="342900" progId="Equation.3">
                  <p:embed/>
                </p:oleObj>
              </mc:Choice>
              <mc:Fallback>
                <p:oleObj r:id="rId2" imgW="2540000" imgH="342900" progId="Equation.3">
                  <p:embed/>
                  <p:pic>
                    <p:nvPicPr>
                      <p:cNvPr id="0" name="Object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87301" y="4384160"/>
                        <a:ext cx="3560885" cy="520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09256" name="Object 8"/>
          <p:cNvGraphicFramePr>
            <a:graphicFrameLocks noChangeAspect="1"/>
          </p:cNvGraphicFramePr>
          <p:nvPr>
            <p:extLst>
              <p:ext uri="{D42A27DB-BD31-4B8C-83A1-F6EECF244321}">
                <p14:modId xmlns:p14="http://schemas.microsoft.com/office/powerpoint/2010/main" val="672070997"/>
              </p:ext>
            </p:extLst>
          </p:nvPr>
        </p:nvGraphicFramePr>
        <p:xfrm>
          <a:off x="504416" y="5077958"/>
          <a:ext cx="2688981" cy="466725"/>
        </p:xfrm>
        <a:graphic>
          <a:graphicData uri="http://schemas.openxmlformats.org/presentationml/2006/ole">
            <mc:AlternateContent xmlns:mc="http://schemas.openxmlformats.org/markup-compatibility/2006">
              <mc:Choice xmlns:v="urn:schemas-microsoft-com:vml" Requires="v">
                <p:oleObj r:id="rId2" imgW="2082800" imgH="279400" progId="Equation.3">
                  <p:embed/>
                </p:oleObj>
              </mc:Choice>
              <mc:Fallback>
                <p:oleObj r:id="rId2" imgW="2082800" imgH="279400" progId="Equation.3">
                  <p:embed/>
                  <p:pic>
                    <p:nvPicPr>
                      <p:cNvPr id="0" name="Object 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04416" y="5077958"/>
                        <a:ext cx="2688981" cy="4667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309263" name="Picture 15"/>
          <p:cNvPicPr>
            <a:picLocks noChangeAspect="1" noChangeArrowheads="1"/>
          </p:cNvPicPr>
          <p:nvPr/>
        </p:nvPicPr>
        <p:blipFill rotWithShape="1">
          <a:blip r:embed="rId10" cstate="print">
            <a:extLst>
              <a:ext uri="{28A0092B-C50C-407E-A947-70E740481C1C}">
                <a14:useLocalDpi xmlns:a14="http://schemas.microsoft.com/office/drawing/2010/main"/>
              </a:ext>
            </a:extLst>
          </a:blip>
          <a:srcRect l="6042" r="6218" b="3850"/>
          <a:stretch/>
        </p:blipFill>
        <p:spPr bwMode="auto">
          <a:xfrm>
            <a:off x="4904320" y="1612037"/>
            <a:ext cx="3916152" cy="3783408"/>
          </a:xfrm>
          <a:prstGeom prst="rect">
            <a:avLst/>
          </a:prstGeom>
          <a:gradFill rotWithShape="0">
            <a:gsLst>
              <a:gs pos="0">
                <a:srgbClr val="FFFF99"/>
              </a:gs>
              <a:gs pos="100000">
                <a:srgbClr val="99FF99"/>
              </a:gs>
            </a:gsLst>
            <a:path path="shape">
              <a:fillToRect l="50000" t="50000" r="50000" b="50000"/>
            </a:path>
          </a:gradFill>
        </p:spPr>
      </p:pic>
      <p:sp>
        <p:nvSpPr>
          <p:cNvPr id="17" name="矩形 16"/>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endParaRPr lang="zh-CN" altLang="en-US">
              <a:solidFill>
                <a:srgbClr val="000000"/>
              </a:solidFill>
            </a:endParaRPr>
          </a:p>
        </p:txBody>
      </p:sp>
      <p:sp>
        <p:nvSpPr>
          <p:cNvPr id="19" name="TextBox 2"/>
          <p:cNvSpPr txBox="1"/>
          <p:nvPr/>
        </p:nvSpPr>
        <p:spPr>
          <a:xfrm>
            <a:off x="7258365" y="281203"/>
            <a:ext cx="1107996" cy="461665"/>
          </a:xfrm>
          <a:prstGeom prst="rect">
            <a:avLst/>
          </a:prstGeom>
          <a:solidFill>
            <a:srgbClr val="FFFF00"/>
          </a:solidFill>
        </p:spPr>
        <p:txBody>
          <a:bodyPr wrap="none" rtlCol="0">
            <a:spAutoFit/>
          </a:bodyPr>
          <a:lstStyle/>
          <a:p>
            <a:r>
              <a:rPr lang="zh-CN" altLang="en-US" dirty="0"/>
              <a:t>不要求</a:t>
            </a:r>
          </a:p>
        </p:txBody>
      </p:sp>
      <p:sp>
        <p:nvSpPr>
          <p:cNvPr id="2" name="文本框 1">
            <a:extLst>
              <a:ext uri="{FF2B5EF4-FFF2-40B4-BE49-F238E27FC236}">
                <a16:creationId xmlns:a16="http://schemas.microsoft.com/office/drawing/2014/main" id="{0CF4CA9A-7AB6-8113-1C1D-16465AC8E231}"/>
              </a:ext>
            </a:extLst>
          </p:cNvPr>
          <p:cNvSpPr txBox="1"/>
          <p:nvPr/>
        </p:nvSpPr>
        <p:spPr>
          <a:xfrm>
            <a:off x="198771" y="2016320"/>
            <a:ext cx="800219" cy="461665"/>
          </a:xfrm>
          <a:prstGeom prst="rect">
            <a:avLst/>
          </a:prstGeom>
          <a:noFill/>
        </p:spPr>
        <p:txBody>
          <a:bodyPr wrap="none" rtlCol="0">
            <a:spAutoFit/>
          </a:bodyPr>
          <a:lstStyle/>
          <a:p>
            <a:r>
              <a:rPr lang="zh-CN" altLang="en-US" dirty="0"/>
              <a:t>能级</a:t>
            </a:r>
            <a:endParaRPr kumimoji="1" lang="zh-CN" altLang="en-US" dirty="0"/>
          </a:p>
        </p:txBody>
      </p:sp>
      <p:sp>
        <p:nvSpPr>
          <p:cNvPr id="3" name="左大括号 2">
            <a:extLst>
              <a:ext uri="{FF2B5EF4-FFF2-40B4-BE49-F238E27FC236}">
                <a16:creationId xmlns:a16="http://schemas.microsoft.com/office/drawing/2014/main" id="{DE8D1758-A5A1-7479-53C7-691DD3F1D535}"/>
              </a:ext>
            </a:extLst>
          </p:cNvPr>
          <p:cNvSpPr/>
          <p:nvPr/>
        </p:nvSpPr>
        <p:spPr bwMode="auto">
          <a:xfrm>
            <a:off x="1043608" y="1657756"/>
            <a:ext cx="360040" cy="1274251"/>
          </a:xfrm>
          <a:prstGeom prst="leftBrace">
            <a:avLst/>
          </a:prstGeom>
          <a:noFill/>
          <a:ln w="38100">
            <a:solidFill>
              <a:schemeClr val="accent2"/>
            </a:solidFill>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黑体" pitchFamily="2" charset="-122"/>
            </a:endParaRPr>
          </a:p>
        </p:txBody>
      </p:sp>
      <p:sp>
        <p:nvSpPr>
          <p:cNvPr id="7" name="文本框 6">
            <a:extLst>
              <a:ext uri="{FF2B5EF4-FFF2-40B4-BE49-F238E27FC236}">
                <a16:creationId xmlns:a16="http://schemas.microsoft.com/office/drawing/2014/main" id="{58200FFF-D163-FD18-0176-EA2312372160}"/>
              </a:ext>
            </a:extLst>
          </p:cNvPr>
          <p:cNvSpPr txBox="1"/>
          <p:nvPr/>
        </p:nvSpPr>
        <p:spPr>
          <a:xfrm>
            <a:off x="5724128" y="5559623"/>
            <a:ext cx="1933543" cy="461665"/>
          </a:xfrm>
          <a:prstGeom prst="rect">
            <a:avLst/>
          </a:prstGeom>
          <a:noFill/>
        </p:spPr>
        <p:txBody>
          <a:bodyPr wrap="none" rtlCol="0">
            <a:spAutoFit/>
          </a:bodyPr>
          <a:lstStyle/>
          <a:p>
            <a:r>
              <a:rPr kumimoji="1" lang="en-US" altLang="zh-CN" dirty="0"/>
              <a:t>H</a:t>
            </a:r>
            <a:r>
              <a:rPr kumimoji="1" lang="en-US" altLang="zh-CN" baseline="-25000" dirty="0"/>
              <a:t>2</a:t>
            </a:r>
            <a:r>
              <a:rPr kumimoji="1" lang="en-US" altLang="zh-CN" baseline="30000" dirty="0"/>
              <a:t>+</a:t>
            </a:r>
            <a:r>
              <a:rPr kumimoji="1" lang="en-US" altLang="zh-CN" dirty="0"/>
              <a:t> </a:t>
            </a:r>
            <a:r>
              <a:rPr kumimoji="1" lang="zh-CN" altLang="en-US" dirty="0"/>
              <a:t>势能曲线</a:t>
            </a:r>
            <a:endParaRPr kumimoji="1" lang="zh-CN" altLang="en-US" baseline="300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 name="灯片编号占位符 2"/>
          <p:cNvSpPr>
            <a:spLocks noGrp="1"/>
          </p:cNvSpPr>
          <p:nvPr>
            <p:ph type="sldNum" sz="quarter" idx="10"/>
          </p:nvPr>
        </p:nvSpPr>
        <p:spPr/>
        <p:txBody>
          <a:bodyPr/>
          <a:lstStyle/>
          <a:p>
            <a:fld id="{328B2CEB-E128-41E1-9533-A6D6F5A9051D}" type="slidenum">
              <a:rPr lang="zh-CN" altLang="en-US"/>
              <a:pPr/>
              <a:t>12</a:t>
            </a:fld>
            <a:endParaRPr lang="en-US" altLang="zh-CN"/>
          </a:p>
        </p:txBody>
      </p:sp>
      <p:sp>
        <p:nvSpPr>
          <p:cNvPr id="1490946" name="Rectangle 2"/>
          <p:cNvSpPr>
            <a:spLocks noGrp="1" noChangeArrowheads="1"/>
          </p:cNvSpPr>
          <p:nvPr>
            <p:ph type="title" idx="4294967295"/>
          </p:nvPr>
        </p:nvSpPr>
        <p:spPr>
          <a:xfrm>
            <a:off x="1594529" y="185837"/>
            <a:ext cx="6145823" cy="650875"/>
          </a:xfrm>
        </p:spPr>
        <p:txBody>
          <a:bodyPr lIns="92075" tIns="46038" rIns="92075" bIns="46038"/>
          <a:lstStyle/>
          <a:p>
            <a:r>
              <a:rPr lang="en-US" altLang="zh-CN" sz="3200" dirty="0">
                <a:latin typeface="Arial" charset="0"/>
              </a:rPr>
              <a:t>Combining Atomic Orbitals</a:t>
            </a:r>
          </a:p>
        </p:txBody>
      </p:sp>
      <p:pic>
        <p:nvPicPr>
          <p:cNvPr id="92163" name="Picture 3" descr="FG12_18"/>
          <p:cNvPicPr>
            <a:picLocks noGrp="1" noChangeAspect="1" noChangeArrowheads="1"/>
          </p:cNvPicPr>
          <p:nvPr>
            <p:ph sz="half" idx="4294967295"/>
          </p:nvPr>
        </p:nvPicPr>
        <p:blipFill>
          <a:blip r:embed="rId3">
            <a:extLst>
              <a:ext uri="{28A0092B-C50C-407E-A947-70E740481C1C}">
                <a14:useLocalDpi xmlns:a14="http://schemas.microsoft.com/office/drawing/2010/main"/>
              </a:ext>
            </a:extLst>
          </a:blip>
          <a:srcRect/>
          <a:stretch>
            <a:fillRect/>
          </a:stretch>
        </p:blipFill>
        <p:spPr>
          <a:xfrm>
            <a:off x="437398" y="1673226"/>
            <a:ext cx="5065835" cy="3101975"/>
          </a:xfrm>
          <a:noFill/>
        </p:spPr>
      </p:pic>
      <p:sp>
        <p:nvSpPr>
          <p:cNvPr id="1490948" name="Text Box 4"/>
          <p:cNvSpPr txBox="1">
            <a:spLocks noChangeArrowheads="1"/>
          </p:cNvSpPr>
          <p:nvPr/>
        </p:nvSpPr>
        <p:spPr bwMode="auto">
          <a:xfrm>
            <a:off x="657958" y="5486400"/>
            <a:ext cx="8135815" cy="1052596"/>
          </a:xfrm>
          <a:prstGeom prst="rect">
            <a:avLst/>
          </a:prstGeom>
          <a:noFill/>
          <a:ln w="9525" algn="ctr">
            <a:noFill/>
            <a:miter lim="800000"/>
            <a:headEnd/>
            <a:tailEnd/>
          </a:ln>
          <a:effectLst/>
        </p:spPr>
        <p:txBody>
          <a:bodyPr>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algn="ctr" eaLnBrk="1" hangingPunct="1">
              <a:lnSpc>
                <a:spcPct val="130000"/>
              </a:lnSpc>
            </a:pPr>
            <a:r>
              <a:rPr kumimoji="0" lang="zh-CN" altLang="en-US" b="1" dirty="0"/>
              <a:t>轨道线性叠加，相位相同时波增强，能量降低，形成成键轨道；相位相反时波减弱，能量升高，形成反键轨道。</a:t>
            </a:r>
          </a:p>
        </p:txBody>
      </p:sp>
      <p:pic>
        <p:nvPicPr>
          <p:cNvPr id="92165" name="Picture 5" descr="npo00024a"/>
          <p:cNvPicPr>
            <a:picLocks noGrp="1" noChangeArrowheads="1"/>
          </p:cNvPicPr>
          <p:nvPr>
            <p:ph sz="half" idx="4294967295"/>
          </p:nvPr>
        </p:nvPicPr>
        <p:blipFill>
          <a:blip r:embed="rId4" cstate="hqprint">
            <a:extLst>
              <a:ext uri="{28A0092B-C50C-407E-A947-70E740481C1C}">
                <a14:useLocalDpi xmlns:a14="http://schemas.microsoft.com/office/drawing/2010/main"/>
              </a:ext>
            </a:extLst>
          </a:blip>
          <a:srcRect l="59373" t="4500" r="1207" b="5991"/>
          <a:stretch>
            <a:fillRect/>
          </a:stretch>
        </p:blipFill>
        <p:spPr>
          <a:xfrm>
            <a:off x="5767754" y="1143001"/>
            <a:ext cx="3026020" cy="4105275"/>
          </a:xfrm>
          <a:noFill/>
        </p:spPr>
      </p:pic>
      <p:sp>
        <p:nvSpPr>
          <p:cNvPr id="7" name="矩形 6"/>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endParaRPr lang="zh-CN" altLang="en-US">
              <a:solidFill>
                <a:srgbClr val="000000"/>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1"/>
          <p:cNvSpPr>
            <a:spLocks noGrp="1"/>
          </p:cNvSpPr>
          <p:nvPr>
            <p:ph type="sldNum" sz="quarter" idx="10"/>
          </p:nvPr>
        </p:nvSpPr>
        <p:spPr/>
        <p:txBody>
          <a:bodyPr/>
          <a:lstStyle/>
          <a:p>
            <a:fld id="{26037553-12EF-4367-82B6-6C856D4F0191}" type="slidenum">
              <a:rPr lang="zh-CN" altLang="en-US"/>
              <a:pPr/>
              <a:t>13</a:t>
            </a:fld>
            <a:endParaRPr lang="en-US" altLang="zh-CN"/>
          </a:p>
        </p:txBody>
      </p:sp>
      <p:sp>
        <p:nvSpPr>
          <p:cNvPr id="1494018" name="Text Box 2"/>
          <p:cNvSpPr txBox="1">
            <a:spLocks noChangeArrowheads="1"/>
          </p:cNvSpPr>
          <p:nvPr/>
        </p:nvSpPr>
        <p:spPr bwMode="auto">
          <a:xfrm>
            <a:off x="507108" y="1124744"/>
            <a:ext cx="7809308" cy="461665"/>
          </a:xfrm>
          <a:prstGeom prst="rect">
            <a:avLst/>
          </a:prstGeom>
          <a:noFill/>
          <a:ln w="9525">
            <a:noFill/>
            <a:miter lim="800000"/>
            <a:headEnd/>
            <a:tailEnd/>
          </a:ln>
          <a:effectLst/>
        </p:spPr>
        <p:txBody>
          <a:bodyPr wrap="square">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a:spcBef>
                <a:spcPct val="50000"/>
              </a:spcBef>
            </a:pPr>
            <a:r>
              <a:rPr lang="en-US" altLang="zh-CN" b="1" dirty="0">
                <a:solidFill>
                  <a:schemeClr val="accent2"/>
                </a:solidFill>
              </a:rPr>
              <a:t>2) </a:t>
            </a:r>
            <a:r>
              <a:rPr lang="zh-CN" altLang="en-US" b="1" dirty="0">
                <a:solidFill>
                  <a:schemeClr val="accent2"/>
                </a:solidFill>
              </a:rPr>
              <a:t>原子轨道有效组合成分子轨道必须满足以下原则：</a:t>
            </a:r>
          </a:p>
        </p:txBody>
      </p:sp>
      <p:sp>
        <p:nvSpPr>
          <p:cNvPr id="1494019" name="Text Box 3"/>
          <p:cNvSpPr txBox="1">
            <a:spLocks noChangeArrowheads="1"/>
          </p:cNvSpPr>
          <p:nvPr/>
        </p:nvSpPr>
        <p:spPr bwMode="auto">
          <a:xfrm>
            <a:off x="451338" y="1628800"/>
            <a:ext cx="8382000" cy="1534331"/>
          </a:xfrm>
          <a:prstGeom prst="rect">
            <a:avLst/>
          </a:prstGeom>
          <a:noFill/>
          <a:ln w="9525">
            <a:noFill/>
            <a:miter lim="800000"/>
            <a:headEnd/>
            <a:tailEnd/>
          </a:ln>
          <a:effectLst/>
        </p:spPr>
        <p:txBody>
          <a:bodyPr>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a:lnSpc>
                <a:spcPct val="120000"/>
              </a:lnSpc>
              <a:spcBef>
                <a:spcPct val="50000"/>
              </a:spcBef>
            </a:pPr>
            <a:r>
              <a:rPr lang="zh-CN" altLang="en-US" sz="2000" b="1" dirty="0">
                <a:solidFill>
                  <a:schemeClr val="accent2"/>
                </a:solidFill>
              </a:rPr>
              <a:t>对称性匹配原则：</a:t>
            </a:r>
            <a:r>
              <a:rPr lang="zh-CN" altLang="en-US" sz="2000" b="1" dirty="0"/>
              <a:t>原子轨道波函数相互叠加组成分子轨道时，要像波叠加一样须考虑位相的正负号。</a:t>
            </a:r>
            <a:r>
              <a:rPr lang="zh-CN" altLang="en-US" sz="2000" b="1" dirty="0">
                <a:sym typeface="Symbol" pitchFamily="18" charset="2"/>
              </a:rPr>
              <a:t>和成键分子轨道都是由两个原子轨道波函数同号区域相重叠而成</a:t>
            </a:r>
            <a:r>
              <a:rPr lang="en-US" altLang="zh-CN" sz="2000" b="1" dirty="0">
                <a:sym typeface="Symbol" pitchFamily="18" charset="2"/>
              </a:rPr>
              <a:t>(</a:t>
            </a:r>
            <a:r>
              <a:rPr lang="en-US" altLang="zh-CN" sz="2000" b="1" i="1" dirty="0">
                <a:sym typeface="Symbol" pitchFamily="18" charset="2"/>
              </a:rPr>
              <a:t></a:t>
            </a:r>
            <a:r>
              <a:rPr lang="en-US" altLang="zh-CN" sz="2000" b="1" dirty="0">
                <a:sym typeface="Symbol" pitchFamily="18" charset="2"/>
              </a:rPr>
              <a:t>  </a:t>
            </a:r>
            <a:r>
              <a:rPr lang="en-US" altLang="zh-CN" sz="2000" b="1" i="1" dirty="0">
                <a:sym typeface="Symbol" pitchFamily="18" charset="2"/>
              </a:rPr>
              <a:t></a:t>
            </a:r>
            <a:r>
              <a:rPr lang="en-US" altLang="zh-CN" sz="2000" b="1" baseline="-25000" dirty="0">
                <a:sym typeface="Symbol" pitchFamily="18" charset="2"/>
              </a:rPr>
              <a:t>1</a:t>
            </a:r>
            <a:r>
              <a:rPr lang="en-US" altLang="zh-CN" sz="2000" b="1" dirty="0">
                <a:sym typeface="Symbol" pitchFamily="18" charset="2"/>
              </a:rPr>
              <a:t> + </a:t>
            </a:r>
            <a:r>
              <a:rPr lang="en-US" altLang="zh-CN" sz="2000" b="1" i="1" dirty="0">
                <a:sym typeface="Symbol" pitchFamily="18" charset="2"/>
              </a:rPr>
              <a:t></a:t>
            </a:r>
            <a:r>
              <a:rPr lang="en-US" altLang="zh-CN" sz="2000" b="1" baseline="-25000" dirty="0">
                <a:sym typeface="Symbol" pitchFamily="18" charset="2"/>
              </a:rPr>
              <a:t>2</a:t>
            </a:r>
            <a:r>
              <a:rPr lang="en-US" altLang="zh-CN" sz="2000" b="1" dirty="0">
                <a:sym typeface="Symbol" pitchFamily="18" charset="2"/>
              </a:rPr>
              <a:t>)</a:t>
            </a:r>
            <a:r>
              <a:rPr lang="zh-CN" altLang="en-US" sz="2000" b="1" dirty="0">
                <a:sym typeface="Symbol" pitchFamily="18" charset="2"/>
              </a:rPr>
              <a:t>，而和反键分子轨道则是由波函数异号区域相重叠而成</a:t>
            </a:r>
            <a:r>
              <a:rPr lang="en-US" altLang="zh-CN" sz="2000" b="1" dirty="0">
                <a:sym typeface="Symbol" pitchFamily="18" charset="2"/>
              </a:rPr>
              <a:t>(</a:t>
            </a:r>
            <a:r>
              <a:rPr lang="en-US" altLang="zh-CN" sz="2000" b="1" i="1" dirty="0">
                <a:sym typeface="Symbol" pitchFamily="18" charset="2"/>
              </a:rPr>
              <a:t></a:t>
            </a:r>
            <a:r>
              <a:rPr lang="en-US" altLang="zh-CN" sz="2000" b="1" dirty="0">
                <a:sym typeface="Symbol" pitchFamily="18" charset="2"/>
              </a:rPr>
              <a:t>  </a:t>
            </a:r>
            <a:r>
              <a:rPr lang="en-US" altLang="zh-CN" sz="2000" b="1" i="1" dirty="0">
                <a:sym typeface="Symbol" pitchFamily="18" charset="2"/>
              </a:rPr>
              <a:t></a:t>
            </a:r>
            <a:r>
              <a:rPr lang="en-US" altLang="zh-CN" sz="2000" b="1" baseline="-25000" dirty="0">
                <a:sym typeface="Symbol" pitchFamily="18" charset="2"/>
              </a:rPr>
              <a:t>1</a:t>
            </a:r>
            <a:r>
              <a:rPr lang="en-US" altLang="zh-CN" sz="2000" b="1" dirty="0">
                <a:sym typeface="Symbol" pitchFamily="18" charset="2"/>
              </a:rPr>
              <a:t>  </a:t>
            </a:r>
            <a:r>
              <a:rPr lang="en-US" altLang="zh-CN" sz="2000" b="1" i="1" dirty="0">
                <a:sym typeface="Symbol" pitchFamily="18" charset="2"/>
              </a:rPr>
              <a:t></a:t>
            </a:r>
            <a:r>
              <a:rPr lang="en-US" altLang="zh-CN" sz="2000" b="1" baseline="-25000" dirty="0">
                <a:sym typeface="Symbol" pitchFamily="18" charset="2"/>
              </a:rPr>
              <a:t>2</a:t>
            </a:r>
            <a:r>
              <a:rPr lang="en-US" altLang="zh-CN" sz="2000" b="1" dirty="0">
                <a:sym typeface="Symbol" pitchFamily="18" charset="2"/>
              </a:rPr>
              <a:t>)</a:t>
            </a:r>
            <a:r>
              <a:rPr lang="zh-CN" altLang="en-US" sz="2000" b="1" dirty="0">
                <a:sym typeface="Symbol" pitchFamily="18" charset="2"/>
              </a:rPr>
              <a:t>。这就是所谓对称性匹配原则。</a:t>
            </a:r>
          </a:p>
        </p:txBody>
      </p:sp>
      <p:sp>
        <p:nvSpPr>
          <p:cNvPr id="1494020" name="Text Box 4"/>
          <p:cNvSpPr txBox="1">
            <a:spLocks noChangeArrowheads="1"/>
          </p:cNvSpPr>
          <p:nvPr/>
        </p:nvSpPr>
        <p:spPr bwMode="auto">
          <a:xfrm>
            <a:off x="451338" y="3212976"/>
            <a:ext cx="8382000" cy="1903663"/>
          </a:xfrm>
          <a:prstGeom prst="rect">
            <a:avLst/>
          </a:prstGeom>
          <a:noFill/>
          <a:ln w="9525">
            <a:noFill/>
            <a:miter lim="800000"/>
            <a:headEnd/>
            <a:tailEnd/>
          </a:ln>
          <a:effectLst/>
        </p:spPr>
        <p:txBody>
          <a:bodyPr>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a:lnSpc>
                <a:spcPct val="120000"/>
              </a:lnSpc>
              <a:spcBef>
                <a:spcPct val="20000"/>
              </a:spcBef>
            </a:pPr>
            <a:r>
              <a:rPr lang="zh-CN" altLang="en-US" sz="2000" b="1" dirty="0">
                <a:solidFill>
                  <a:schemeClr val="accent2"/>
                </a:solidFill>
              </a:rPr>
              <a:t>能量近似原则：</a:t>
            </a:r>
            <a:r>
              <a:rPr lang="zh-CN" altLang="en-US" sz="2000" b="1" dirty="0"/>
              <a:t>只有能量相似的原子轨道才能组合成有效的分子轨道。例如，同核双原子分子中，</a:t>
            </a:r>
            <a:r>
              <a:rPr lang="en-US" altLang="zh-CN" sz="2000" b="1" dirty="0"/>
              <a:t>2</a:t>
            </a:r>
            <a:r>
              <a:rPr lang="zh-CN" altLang="en-US" sz="2000" b="1" dirty="0"/>
              <a:t>个原子能量等同的</a:t>
            </a:r>
            <a:r>
              <a:rPr lang="en-US" altLang="zh-CN" sz="2000" b="1" dirty="0"/>
              <a:t>1</a:t>
            </a:r>
            <a:r>
              <a:rPr lang="en-US" altLang="zh-CN" sz="2000" b="1" i="1" dirty="0"/>
              <a:t>s</a:t>
            </a:r>
            <a:r>
              <a:rPr lang="en-US" altLang="zh-CN" sz="2000" b="1" dirty="0"/>
              <a:t>(</a:t>
            </a:r>
            <a:r>
              <a:rPr lang="zh-CN" altLang="en-US" sz="2000" b="1" dirty="0"/>
              <a:t>或</a:t>
            </a:r>
            <a:r>
              <a:rPr lang="en-US" altLang="zh-CN" sz="2000" b="1" dirty="0"/>
              <a:t>2</a:t>
            </a:r>
            <a:r>
              <a:rPr lang="en-US" altLang="zh-CN" sz="2000" b="1" i="1" dirty="0"/>
              <a:t>s</a:t>
            </a:r>
            <a:r>
              <a:rPr lang="en-US" altLang="zh-CN" sz="2000" b="1" dirty="0"/>
              <a:t>, 2</a:t>
            </a:r>
            <a:r>
              <a:rPr lang="en-US" altLang="zh-CN" sz="2000" b="1" i="1" dirty="0"/>
              <a:t>p</a:t>
            </a:r>
            <a:r>
              <a:rPr lang="en-US" altLang="zh-CN" sz="2000" b="1" dirty="0"/>
              <a:t>)</a:t>
            </a:r>
            <a:r>
              <a:rPr lang="zh-CN" altLang="en-US" sz="2000" b="1" dirty="0"/>
              <a:t>轨道组合成分子轨道，而内层的</a:t>
            </a:r>
            <a:r>
              <a:rPr lang="en-US" altLang="zh-CN" sz="2000" b="1" dirty="0"/>
              <a:t>1</a:t>
            </a:r>
            <a:r>
              <a:rPr lang="en-US" altLang="zh-CN" sz="2000" b="1" i="1" dirty="0"/>
              <a:t>s</a:t>
            </a:r>
            <a:r>
              <a:rPr lang="zh-CN" altLang="en-US" sz="2000" b="1" dirty="0"/>
              <a:t>轨道不可能和能量相差很大的</a:t>
            </a:r>
            <a:r>
              <a:rPr lang="en-US" altLang="zh-CN" sz="2000" b="1" dirty="0"/>
              <a:t>2</a:t>
            </a:r>
            <a:r>
              <a:rPr lang="en-US" altLang="zh-CN" sz="2000" b="1" i="1" dirty="0"/>
              <a:t>s</a:t>
            </a:r>
            <a:r>
              <a:rPr lang="en-US" altLang="zh-CN" sz="2000" b="1" dirty="0"/>
              <a:t>, 2</a:t>
            </a:r>
            <a:r>
              <a:rPr lang="en-US" altLang="zh-CN" sz="2000" b="1" i="1" dirty="0"/>
              <a:t>p</a:t>
            </a:r>
            <a:r>
              <a:rPr lang="zh-CN" altLang="en-US" sz="2000" b="1" dirty="0"/>
              <a:t>轨道组合成分子轨道。至于</a:t>
            </a:r>
            <a:r>
              <a:rPr lang="en-US" altLang="zh-CN" sz="2000" b="1" dirty="0"/>
              <a:t>2</a:t>
            </a:r>
            <a:r>
              <a:rPr lang="en-US" altLang="zh-CN" sz="2000" b="1" i="1" dirty="0"/>
              <a:t>s</a:t>
            </a:r>
            <a:r>
              <a:rPr lang="zh-CN" altLang="en-US" sz="2000" b="1" dirty="0"/>
              <a:t>和</a:t>
            </a:r>
            <a:r>
              <a:rPr lang="en-US" altLang="zh-CN" sz="2000" b="1" dirty="0"/>
              <a:t>2</a:t>
            </a:r>
            <a:r>
              <a:rPr lang="en-US" altLang="zh-CN" sz="2000" b="1" i="1" dirty="0"/>
              <a:t>p</a:t>
            </a:r>
            <a:r>
              <a:rPr lang="zh-CN" altLang="en-US" sz="2000" b="1" dirty="0"/>
              <a:t>轨道之间能否进行组合，取决于二者之间能量差多少，而这个能量差则随原子不同而异。</a:t>
            </a:r>
            <a:endParaRPr lang="zh-CN" altLang="en-US" sz="2000" b="1" dirty="0">
              <a:sym typeface="Symbol" pitchFamily="18" charset="2"/>
            </a:endParaRPr>
          </a:p>
        </p:txBody>
      </p:sp>
      <p:sp>
        <p:nvSpPr>
          <p:cNvPr id="7" name="矩形 6"/>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endParaRPr lang="zh-CN" altLang="en-US">
              <a:solidFill>
                <a:srgbClr val="000000"/>
              </a:solidFill>
            </a:endParaRPr>
          </a:p>
        </p:txBody>
      </p:sp>
      <p:sp>
        <p:nvSpPr>
          <p:cNvPr id="8" name="Text Box 2"/>
          <p:cNvSpPr txBox="1">
            <a:spLocks noChangeArrowheads="1"/>
          </p:cNvSpPr>
          <p:nvPr/>
        </p:nvSpPr>
        <p:spPr bwMode="auto">
          <a:xfrm>
            <a:off x="1547664" y="241484"/>
            <a:ext cx="6035847" cy="584775"/>
          </a:xfrm>
          <a:prstGeom prst="rect">
            <a:avLst/>
          </a:prstGeom>
          <a:noFill/>
          <a:ln w="9525">
            <a:noFill/>
            <a:miter lim="800000"/>
            <a:headEnd/>
            <a:tailEnd/>
          </a:ln>
          <a:effectLst/>
        </p:spPr>
        <p:txBody>
          <a:bodyPr wrap="square">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algn="ctr" eaLnBrk="1" hangingPunct="1">
              <a:spcAft>
                <a:spcPct val="50000"/>
              </a:spcAft>
            </a:pPr>
            <a:r>
              <a:rPr lang="zh-CN" altLang="en-US" sz="3200" b="1" dirty="0">
                <a:solidFill>
                  <a:srgbClr val="990000"/>
                </a:solidFill>
                <a:latin typeface="+mj-lt"/>
                <a:ea typeface="+mj-ea"/>
                <a:cs typeface="+mj-cs"/>
              </a:rPr>
              <a:t>分子轨道理论要点</a:t>
            </a:r>
          </a:p>
        </p:txBody>
      </p:sp>
      <p:pic>
        <p:nvPicPr>
          <p:cNvPr id="9" name="Picture 3" descr="FG12_18"/>
          <p:cNvPicPr>
            <a:picLocks noChangeAspect="1" noChangeArrowheads="1"/>
          </p:cNvPicPr>
          <p:nvPr/>
        </p:nvPicPr>
        <p:blipFill rotWithShape="1">
          <a:blip r:embed="rId2">
            <a:extLst>
              <a:ext uri="{28A0092B-C50C-407E-A947-70E740481C1C}">
                <a14:useLocalDpi xmlns:a14="http://schemas.microsoft.com/office/drawing/2010/main"/>
              </a:ext>
            </a:extLst>
          </a:blip>
          <a:srcRect/>
          <a:stretch/>
        </p:blipFill>
        <p:spPr bwMode="auto">
          <a:xfrm>
            <a:off x="2411760" y="5423251"/>
            <a:ext cx="4594322" cy="10520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1"/>
          <p:cNvSpPr>
            <a:spLocks noGrp="1"/>
          </p:cNvSpPr>
          <p:nvPr>
            <p:ph type="sldNum" sz="quarter" idx="10"/>
          </p:nvPr>
        </p:nvSpPr>
        <p:spPr/>
        <p:txBody>
          <a:bodyPr/>
          <a:lstStyle/>
          <a:p>
            <a:fld id="{37967345-0402-4C56-BB4F-755A075CD84F}" type="slidenum">
              <a:rPr lang="zh-CN" altLang="en-US"/>
              <a:pPr/>
              <a:t>14</a:t>
            </a:fld>
            <a:endParaRPr lang="en-US" altLang="zh-CN"/>
          </a:p>
        </p:txBody>
      </p:sp>
      <p:sp>
        <p:nvSpPr>
          <p:cNvPr id="1499138" name="Text Box 2"/>
          <p:cNvSpPr txBox="1">
            <a:spLocks noChangeArrowheads="1"/>
          </p:cNvSpPr>
          <p:nvPr/>
        </p:nvSpPr>
        <p:spPr bwMode="auto">
          <a:xfrm>
            <a:off x="267839" y="1124744"/>
            <a:ext cx="8840665" cy="520848"/>
          </a:xfrm>
          <a:prstGeom prst="rect">
            <a:avLst/>
          </a:prstGeom>
          <a:noFill/>
          <a:ln w="9525">
            <a:noFill/>
            <a:miter lim="800000"/>
            <a:headEnd/>
            <a:tailEnd/>
          </a:ln>
          <a:effectLst/>
        </p:spPr>
        <p:txBody>
          <a:bodyPr wrap="square">
            <a:spAutoFit/>
          </a:bodyPr>
          <a:lstStyle>
            <a:lvl1pPr marL="381000" indent="-381000"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a:lnSpc>
                <a:spcPct val="130000"/>
              </a:lnSpc>
              <a:spcBef>
                <a:spcPct val="50000"/>
              </a:spcBef>
            </a:pPr>
            <a:r>
              <a:rPr lang="en-US" altLang="zh-CN" b="1" dirty="0">
                <a:solidFill>
                  <a:schemeClr val="accent2"/>
                </a:solidFill>
              </a:rPr>
              <a:t>3) </a:t>
            </a:r>
            <a:r>
              <a:rPr lang="zh-CN" altLang="en-US" b="1" dirty="0">
                <a:solidFill>
                  <a:schemeClr val="accent2"/>
                </a:solidFill>
              </a:rPr>
              <a:t>电子在分子轨道上的排布也遵从原子轨道电子排布的同样原则</a:t>
            </a:r>
          </a:p>
        </p:txBody>
      </p:sp>
      <p:sp>
        <p:nvSpPr>
          <p:cNvPr id="1499139" name="Text Box 3"/>
          <p:cNvSpPr txBox="1">
            <a:spLocks noChangeArrowheads="1"/>
          </p:cNvSpPr>
          <p:nvPr/>
        </p:nvSpPr>
        <p:spPr bwMode="auto">
          <a:xfrm>
            <a:off x="184639" y="1844824"/>
            <a:ext cx="8707315" cy="2899239"/>
          </a:xfrm>
          <a:prstGeom prst="rect">
            <a:avLst/>
          </a:prstGeom>
          <a:noFill/>
          <a:ln w="9525">
            <a:noFill/>
            <a:miter lim="800000"/>
            <a:headEnd/>
            <a:tailEnd/>
          </a:ln>
          <a:effectLst/>
        </p:spPr>
        <p:txBody>
          <a:bodyPr lIns="91425" tIns="45712" rIns="91425" bIns="45712">
            <a:spAutoFit/>
          </a:bodyPr>
          <a:lstStyle>
            <a:lvl1pPr marL="285750" indent="-285750"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a:lnSpc>
                <a:spcPct val="120000"/>
              </a:lnSpc>
              <a:spcBef>
                <a:spcPct val="20000"/>
              </a:spcBef>
              <a:buClr>
                <a:srgbClr val="FF0000"/>
              </a:buClr>
              <a:buFont typeface="Wingdings" pitchFamily="2" charset="2"/>
              <a:buChar char="Ø"/>
            </a:pPr>
            <a:r>
              <a:rPr lang="zh-CN" altLang="en-US" b="1" dirty="0"/>
              <a:t>每个分子轨道最多能容纳</a:t>
            </a:r>
            <a:r>
              <a:rPr lang="en-US" altLang="zh-CN" b="1" dirty="0"/>
              <a:t>2</a:t>
            </a:r>
            <a:r>
              <a:rPr lang="zh-CN" altLang="en-US" b="1" dirty="0"/>
              <a:t>个自旋相反的电子</a:t>
            </a:r>
            <a:r>
              <a:rPr lang="en-US" altLang="zh-CN" b="1" dirty="0"/>
              <a:t>(Pauli</a:t>
            </a:r>
            <a:r>
              <a:rPr lang="zh-CN" altLang="en-US" b="1" dirty="0"/>
              <a:t>原理</a:t>
            </a:r>
            <a:r>
              <a:rPr lang="en-US" altLang="zh-CN" b="1" dirty="0"/>
              <a:t>)</a:t>
            </a:r>
            <a:r>
              <a:rPr lang="zh-CN" altLang="en-US" b="1" dirty="0"/>
              <a:t>；</a:t>
            </a:r>
          </a:p>
          <a:p>
            <a:pPr>
              <a:lnSpc>
                <a:spcPct val="120000"/>
              </a:lnSpc>
              <a:spcBef>
                <a:spcPct val="20000"/>
              </a:spcBef>
              <a:buClr>
                <a:srgbClr val="FF0000"/>
              </a:buClr>
              <a:buFont typeface="Wingdings" pitchFamily="2" charset="2"/>
              <a:buChar char="Ø"/>
            </a:pPr>
            <a:r>
              <a:rPr lang="zh-CN" altLang="en-US" b="1" dirty="0"/>
              <a:t>电子总是尽量先占据能量最低的轨道，只有当能量较低的轨道填满以后，才开始填入能量较高的轨道</a:t>
            </a:r>
            <a:r>
              <a:rPr lang="en-US" altLang="zh-CN" b="1" dirty="0"/>
              <a:t>(</a:t>
            </a:r>
            <a:r>
              <a:rPr lang="zh-CN" altLang="en-US" b="1" dirty="0"/>
              <a:t>能量最低原理</a:t>
            </a:r>
            <a:r>
              <a:rPr lang="en-US" altLang="zh-CN" b="1" dirty="0"/>
              <a:t>)</a:t>
            </a:r>
            <a:r>
              <a:rPr lang="zh-CN" altLang="en-US" b="1" dirty="0"/>
              <a:t>；</a:t>
            </a:r>
          </a:p>
          <a:p>
            <a:pPr>
              <a:lnSpc>
                <a:spcPct val="120000"/>
              </a:lnSpc>
              <a:spcBef>
                <a:spcPct val="20000"/>
              </a:spcBef>
              <a:buClr>
                <a:srgbClr val="FF0000"/>
              </a:buClr>
              <a:buFont typeface="Wingdings" pitchFamily="2" charset="2"/>
              <a:buChar char="Ø"/>
            </a:pPr>
            <a:r>
              <a:rPr lang="zh-CN" altLang="en-US" b="1" dirty="0"/>
              <a:t>当电子填入</a:t>
            </a:r>
            <a:r>
              <a:rPr lang="en-US" altLang="zh-CN" b="1" dirty="0"/>
              <a:t>2</a:t>
            </a:r>
            <a:r>
              <a:rPr lang="zh-CN" altLang="en-US" b="1" dirty="0"/>
              <a:t>个或多个等能量的轨道</a:t>
            </a:r>
            <a:r>
              <a:rPr lang="en-US" altLang="zh-CN" b="1" dirty="0"/>
              <a:t>(</a:t>
            </a:r>
            <a:r>
              <a:rPr lang="zh-CN" altLang="en-US" b="1" dirty="0"/>
              <a:t>又称简并分子轨道</a:t>
            </a:r>
            <a:r>
              <a:rPr lang="en-US" altLang="zh-CN" b="1" dirty="0"/>
              <a:t>)</a:t>
            </a:r>
            <a:r>
              <a:rPr lang="zh-CN" altLang="en-US" b="1" dirty="0"/>
              <a:t>时，电子总是先以自旋相同的方式分占这些轨道直到半充满</a:t>
            </a:r>
            <a:r>
              <a:rPr lang="en-US" altLang="zh-CN" b="1" dirty="0"/>
              <a:t>(</a:t>
            </a:r>
            <a:r>
              <a:rPr lang="en-US" altLang="zh-CN" b="1" dirty="0" err="1"/>
              <a:t>Hund</a:t>
            </a:r>
            <a:r>
              <a:rPr lang="zh-CN" altLang="en-US" b="1" dirty="0"/>
              <a:t>规则</a:t>
            </a:r>
            <a:r>
              <a:rPr lang="en-US" altLang="zh-CN" b="1" dirty="0"/>
              <a:t>)</a:t>
            </a:r>
            <a:r>
              <a:rPr lang="zh-CN" altLang="en-US" b="1" dirty="0"/>
              <a:t>。</a:t>
            </a:r>
          </a:p>
        </p:txBody>
      </p:sp>
      <p:sp>
        <p:nvSpPr>
          <p:cNvPr id="5" name="矩形 4"/>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endParaRPr lang="zh-CN" altLang="en-US">
              <a:solidFill>
                <a:srgbClr val="000000"/>
              </a:solidFill>
            </a:endParaRPr>
          </a:p>
        </p:txBody>
      </p:sp>
      <p:sp>
        <p:nvSpPr>
          <p:cNvPr id="6" name="Text Box 2"/>
          <p:cNvSpPr txBox="1">
            <a:spLocks noChangeArrowheads="1"/>
          </p:cNvSpPr>
          <p:nvPr/>
        </p:nvSpPr>
        <p:spPr bwMode="auto">
          <a:xfrm>
            <a:off x="1547664" y="188640"/>
            <a:ext cx="6035847" cy="584775"/>
          </a:xfrm>
          <a:prstGeom prst="rect">
            <a:avLst/>
          </a:prstGeom>
          <a:noFill/>
          <a:ln w="9525">
            <a:noFill/>
            <a:miter lim="800000"/>
            <a:headEnd/>
            <a:tailEnd/>
          </a:ln>
          <a:effectLst/>
        </p:spPr>
        <p:txBody>
          <a:bodyPr wrap="square">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algn="ctr" eaLnBrk="1" hangingPunct="1">
              <a:spcAft>
                <a:spcPct val="50000"/>
              </a:spcAft>
            </a:pPr>
            <a:r>
              <a:rPr lang="zh-CN" altLang="en-US" sz="3200" b="1" dirty="0">
                <a:solidFill>
                  <a:srgbClr val="990000"/>
                </a:solidFill>
                <a:latin typeface="+mj-lt"/>
                <a:ea typeface="+mj-ea"/>
                <a:cs typeface="+mj-cs"/>
              </a:rPr>
              <a:t>分子轨道理论要点</a:t>
            </a:r>
          </a:p>
        </p:txBody>
      </p:sp>
    </p:spTree>
    <p:extLst>
      <p:ext uri="{BB962C8B-B14F-4D97-AF65-F5344CB8AC3E}">
        <p14:creationId xmlns:p14="http://schemas.microsoft.com/office/powerpoint/2010/main" val="26641102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灯片编号占位符 1"/>
          <p:cNvSpPr>
            <a:spLocks noGrp="1"/>
          </p:cNvSpPr>
          <p:nvPr>
            <p:ph type="sldNum" sz="quarter" idx="10"/>
          </p:nvPr>
        </p:nvSpPr>
        <p:spPr/>
        <p:txBody>
          <a:bodyPr/>
          <a:lstStyle/>
          <a:p>
            <a:fld id="{245B1448-33D1-41E8-B16A-B2C997165336}" type="slidenum">
              <a:rPr lang="zh-CN" altLang="en-US"/>
              <a:pPr/>
              <a:t>15</a:t>
            </a:fld>
            <a:endParaRPr lang="en-US" altLang="zh-CN"/>
          </a:p>
        </p:txBody>
      </p:sp>
      <p:sp>
        <p:nvSpPr>
          <p:cNvPr id="1500162" name="Rectangle 2"/>
          <p:cNvSpPr>
            <a:spLocks noGrp="1" noChangeArrowheads="1"/>
          </p:cNvSpPr>
          <p:nvPr>
            <p:ph type="title" idx="4294967295"/>
          </p:nvPr>
        </p:nvSpPr>
        <p:spPr>
          <a:xfrm>
            <a:off x="3101853" y="188639"/>
            <a:ext cx="3165231" cy="533400"/>
          </a:xfrm>
        </p:spPr>
        <p:txBody>
          <a:bodyPr lIns="92075" tIns="46038" rIns="92075" bIns="46038"/>
          <a:lstStyle/>
          <a:p>
            <a:r>
              <a:rPr lang="en-US" altLang="zh-CN" sz="2800" dirty="0">
                <a:solidFill>
                  <a:srgbClr val="C00000"/>
                </a:solidFill>
                <a:latin typeface="Arial" charset="0"/>
              </a:rPr>
              <a:t>H</a:t>
            </a:r>
            <a:r>
              <a:rPr lang="en-US" altLang="zh-CN" sz="2800" baseline="-25000" dirty="0">
                <a:solidFill>
                  <a:srgbClr val="C00000"/>
                </a:solidFill>
                <a:latin typeface="Arial" charset="0"/>
              </a:rPr>
              <a:t>2</a:t>
            </a:r>
            <a:r>
              <a:rPr lang="en-US" altLang="zh-CN" sz="2800" baseline="30000" dirty="0">
                <a:solidFill>
                  <a:srgbClr val="C00000"/>
                </a:solidFill>
                <a:latin typeface="Arial" charset="0"/>
              </a:rPr>
              <a:t>+</a:t>
            </a:r>
            <a:r>
              <a:rPr lang="zh-CN" altLang="en-US" sz="2800" dirty="0">
                <a:solidFill>
                  <a:srgbClr val="C00000"/>
                </a:solidFill>
                <a:latin typeface="Arial" charset="0"/>
              </a:rPr>
              <a:t>离子与</a:t>
            </a:r>
            <a:r>
              <a:rPr lang="en-US" altLang="zh-CN" sz="2800" dirty="0">
                <a:solidFill>
                  <a:srgbClr val="C00000"/>
                </a:solidFill>
                <a:latin typeface="Arial" charset="0"/>
              </a:rPr>
              <a:t>H</a:t>
            </a:r>
            <a:r>
              <a:rPr lang="en-US" altLang="zh-CN" sz="2800" baseline="-25000" dirty="0">
                <a:solidFill>
                  <a:srgbClr val="C00000"/>
                </a:solidFill>
                <a:latin typeface="Arial" charset="0"/>
              </a:rPr>
              <a:t>2</a:t>
            </a:r>
            <a:r>
              <a:rPr lang="en-US" altLang="zh-CN" sz="2800" dirty="0">
                <a:solidFill>
                  <a:srgbClr val="C00000"/>
                </a:solidFill>
                <a:latin typeface="Arial" charset="0"/>
              </a:rPr>
              <a:t> </a:t>
            </a:r>
            <a:r>
              <a:rPr lang="zh-CN" altLang="en-US" sz="2800" dirty="0">
                <a:solidFill>
                  <a:srgbClr val="C00000"/>
                </a:solidFill>
                <a:latin typeface="Arial" charset="0"/>
              </a:rPr>
              <a:t>分子</a:t>
            </a:r>
          </a:p>
        </p:txBody>
      </p:sp>
      <p:pic>
        <p:nvPicPr>
          <p:cNvPr id="100355" name="Picture 3" descr="FG12_20"/>
          <p:cNvPicPr>
            <a:picLocks noGrp="1" noChangeAspect="1" noChangeArrowheads="1"/>
          </p:cNvPicPr>
          <p:nvPr>
            <p:ph idx="4294967295"/>
          </p:nvPr>
        </p:nvPicPr>
        <p:blipFill>
          <a:blip r:embed="rId2">
            <a:extLst>
              <a:ext uri="{28A0092B-C50C-407E-A947-70E740481C1C}">
                <a14:useLocalDpi xmlns:a14="http://schemas.microsoft.com/office/drawing/2010/main"/>
              </a:ext>
            </a:extLst>
          </a:blip>
          <a:srcRect/>
          <a:stretch>
            <a:fillRect/>
          </a:stretch>
        </p:blipFill>
        <p:spPr>
          <a:xfrm>
            <a:off x="2174038" y="1566083"/>
            <a:ext cx="6212418" cy="2931418"/>
          </a:xfrm>
          <a:noFill/>
        </p:spPr>
      </p:pic>
      <p:grpSp>
        <p:nvGrpSpPr>
          <p:cNvPr id="7" name="Group 25"/>
          <p:cNvGrpSpPr>
            <a:grpSpLocks/>
          </p:cNvGrpSpPr>
          <p:nvPr/>
        </p:nvGrpSpPr>
        <p:grpSpPr bwMode="auto">
          <a:xfrm>
            <a:off x="160473" y="1729178"/>
            <a:ext cx="1871296" cy="1657351"/>
            <a:chOff x="0" y="890"/>
            <a:chExt cx="1277" cy="1044"/>
          </a:xfrm>
        </p:grpSpPr>
        <p:sp>
          <p:nvSpPr>
            <p:cNvPr id="100364" name="Oval 15"/>
            <p:cNvSpPr>
              <a:spLocks noChangeArrowheads="1"/>
            </p:cNvSpPr>
            <p:nvPr/>
          </p:nvSpPr>
          <p:spPr bwMode="auto">
            <a:xfrm>
              <a:off x="0" y="890"/>
              <a:ext cx="1277" cy="1044"/>
            </a:xfrm>
            <a:prstGeom prst="ellipse">
              <a:avLst/>
            </a:prstGeom>
            <a:solidFill>
              <a:srgbClr val="CCECFF"/>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anchor="ct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eaLnBrk="1" hangingPunct="1"/>
              <a:endParaRPr lang="zh-CN" altLang="en-US" dirty="0">
                <a:effectLst>
                  <a:outerShdw blurRad="38100" dist="38100" dir="2700000" algn="tl">
                    <a:srgbClr val="000000">
                      <a:alpha val="43137"/>
                    </a:srgbClr>
                  </a:outerShdw>
                </a:effectLst>
              </a:endParaRPr>
            </a:p>
          </p:txBody>
        </p:sp>
        <p:sp>
          <p:nvSpPr>
            <p:cNvPr id="1500176" name="Text Box 16"/>
            <p:cNvSpPr txBox="1">
              <a:spLocks noChangeArrowheads="1"/>
            </p:cNvSpPr>
            <p:nvPr/>
          </p:nvSpPr>
          <p:spPr bwMode="auto">
            <a:xfrm>
              <a:off x="99" y="1012"/>
              <a:ext cx="1102" cy="769"/>
            </a:xfrm>
            <a:prstGeom prst="rect">
              <a:avLst/>
            </a:prstGeom>
            <a:noFill/>
            <a:ln w="9525">
              <a:noFill/>
              <a:miter lim="800000"/>
              <a:headEnd/>
              <a:tailEnd/>
            </a:ln>
            <a:effectLst/>
          </p:spPr>
          <p:txBody>
            <a:bodyPr>
              <a:spAutoFit/>
            </a:bodyPr>
            <a:lstStyle/>
            <a:p>
              <a:pPr algn="ctr">
                <a:defRPr/>
              </a:pPr>
              <a:r>
                <a:rPr kumimoji="0" lang="zh-CN" altLang="en-US" sz="2000" b="1" dirty="0">
                  <a:solidFill>
                    <a:srgbClr val="FF0000"/>
                  </a:solidFill>
                </a:rPr>
                <a:t>单电子键</a:t>
              </a:r>
            </a:p>
            <a:p>
              <a:pPr algn="ctr">
                <a:defRPr/>
              </a:pPr>
              <a:r>
                <a:rPr kumimoji="0" lang="en-US" altLang="zh-CN" sz="1800" b="1" dirty="0">
                  <a:solidFill>
                    <a:schemeClr val="accent2"/>
                  </a:solidFill>
                </a:rPr>
                <a:t>Lewis</a:t>
              </a:r>
              <a:r>
                <a:rPr kumimoji="0" lang="zh-CN" altLang="en-US" sz="1800" b="1" dirty="0">
                  <a:solidFill>
                    <a:schemeClr val="accent2"/>
                  </a:solidFill>
                </a:rPr>
                <a:t>电子配对和价键理论无法解释</a:t>
              </a:r>
            </a:p>
          </p:txBody>
        </p:sp>
      </p:grpSp>
      <p:sp>
        <p:nvSpPr>
          <p:cNvPr id="25" name="矩形 24"/>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endParaRPr lang="zh-CN" altLang="en-US">
              <a:solidFill>
                <a:srgbClr val="000000"/>
              </a:solidFill>
            </a:endParaRPr>
          </a:p>
        </p:txBody>
      </p:sp>
      <p:sp>
        <p:nvSpPr>
          <p:cNvPr id="3" name="文本框 2">
            <a:extLst>
              <a:ext uri="{FF2B5EF4-FFF2-40B4-BE49-F238E27FC236}">
                <a16:creationId xmlns:a16="http://schemas.microsoft.com/office/drawing/2014/main" id="{9AADF521-134D-D19F-6F8B-3A66BDF80114}"/>
              </a:ext>
            </a:extLst>
          </p:cNvPr>
          <p:cNvSpPr txBox="1"/>
          <p:nvPr/>
        </p:nvSpPr>
        <p:spPr>
          <a:xfrm>
            <a:off x="212798" y="5041407"/>
            <a:ext cx="8718404" cy="461665"/>
          </a:xfrm>
          <a:prstGeom prst="rect">
            <a:avLst/>
          </a:prstGeom>
          <a:noFill/>
        </p:spPr>
        <p:txBody>
          <a:bodyPr wrap="square" rtlCol="0">
            <a:spAutoFit/>
          </a:bodyPr>
          <a:lstStyle/>
          <a:p>
            <a:pPr algn="ctr"/>
            <a:r>
              <a:rPr kumimoji="1" lang="zh-CN" altLang="en-US" dirty="0">
                <a:solidFill>
                  <a:srgbClr val="0000FF"/>
                </a:solidFill>
              </a:rPr>
              <a:t>电子填充满足 </a:t>
            </a:r>
            <a:r>
              <a:rPr kumimoji="1" lang="en-US" altLang="zh-CN" dirty="0">
                <a:solidFill>
                  <a:srgbClr val="0000FF"/>
                </a:solidFill>
              </a:rPr>
              <a:t>Pauli</a:t>
            </a:r>
            <a:r>
              <a:rPr kumimoji="1" lang="zh-CN" altLang="en-US" dirty="0">
                <a:solidFill>
                  <a:srgbClr val="0000FF"/>
                </a:solidFill>
              </a:rPr>
              <a:t>不相容原理、</a:t>
            </a:r>
            <a:r>
              <a:rPr kumimoji="1" lang="en-US" altLang="zh-CN" dirty="0">
                <a:solidFill>
                  <a:srgbClr val="0000FF"/>
                </a:solidFill>
              </a:rPr>
              <a:t>Hund</a:t>
            </a:r>
            <a:r>
              <a:rPr kumimoji="1" lang="zh-CN" altLang="en-US" dirty="0">
                <a:solidFill>
                  <a:srgbClr val="0000FF"/>
                </a:solidFill>
              </a:rPr>
              <a:t>规则和能量最低原理</a:t>
            </a:r>
          </a:p>
        </p:txBody>
      </p:sp>
    </p:spTree>
    <p:extLst>
      <p:ext uri="{BB962C8B-B14F-4D97-AF65-F5344CB8AC3E}">
        <p14:creationId xmlns:p14="http://schemas.microsoft.com/office/powerpoint/2010/main" val="29670905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1"/>
          <p:cNvSpPr>
            <a:spLocks noGrp="1"/>
          </p:cNvSpPr>
          <p:nvPr>
            <p:ph type="sldNum" sz="quarter" idx="10"/>
          </p:nvPr>
        </p:nvSpPr>
        <p:spPr/>
        <p:txBody>
          <a:bodyPr/>
          <a:lstStyle/>
          <a:p>
            <a:fld id="{3DAFAEF2-E384-4AFD-B6E1-521EBBA1A157}" type="slidenum">
              <a:rPr lang="zh-CN" altLang="en-US"/>
              <a:pPr/>
              <a:t>16</a:t>
            </a:fld>
            <a:endParaRPr lang="en-US" altLang="zh-CN"/>
          </a:p>
        </p:txBody>
      </p:sp>
      <p:pic>
        <p:nvPicPr>
          <p:cNvPr id="95234" name="Picture 2" descr="npo000249"/>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729296" y="1385636"/>
            <a:ext cx="7685408" cy="2570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95043" name="Text Box 3"/>
          <p:cNvSpPr txBox="1">
            <a:spLocks noChangeArrowheads="1"/>
          </p:cNvSpPr>
          <p:nvPr/>
        </p:nvSpPr>
        <p:spPr bwMode="auto">
          <a:xfrm>
            <a:off x="179494" y="4437112"/>
            <a:ext cx="8856984" cy="849528"/>
          </a:xfrm>
          <a:prstGeom prst="rect">
            <a:avLst/>
          </a:prstGeom>
          <a:noFill/>
          <a:ln w="9525" algn="ctr">
            <a:noFill/>
            <a:miter lim="800000"/>
            <a:headEnd/>
            <a:tailEnd/>
          </a:ln>
          <a:effectLst/>
        </p:spPr>
        <p:txBody>
          <a:bodyPr wrap="square">
            <a:spAutoFit/>
          </a:bodyPr>
          <a:lstStyle>
            <a:lvl1pPr marL="571500" indent="-571500"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eaLnBrk="1" hangingPunct="1">
              <a:lnSpc>
                <a:spcPct val="130000"/>
              </a:lnSpc>
            </a:pPr>
            <a:r>
              <a:rPr kumimoji="0" lang="en-US" altLang="zh-CN" sz="2000" dirty="0">
                <a:solidFill>
                  <a:schemeClr val="accent2"/>
                </a:solidFill>
                <a:sym typeface="Symbol" pitchFamily="18" charset="2"/>
              </a:rPr>
              <a:t></a:t>
            </a:r>
            <a:r>
              <a:rPr kumimoji="0" lang="en-US" altLang="zh-CN" sz="2000" baseline="-25000" dirty="0">
                <a:solidFill>
                  <a:schemeClr val="accent2"/>
                </a:solidFill>
                <a:sym typeface="Symbol" pitchFamily="18" charset="2"/>
              </a:rPr>
              <a:t>1</a:t>
            </a:r>
            <a:r>
              <a:rPr kumimoji="0" lang="en-US" altLang="zh-CN" sz="2000" i="1" baseline="-25000" dirty="0">
                <a:solidFill>
                  <a:schemeClr val="accent2"/>
                </a:solidFill>
                <a:sym typeface="Symbol" pitchFamily="18" charset="2"/>
              </a:rPr>
              <a:t>s</a:t>
            </a:r>
            <a:r>
              <a:rPr kumimoji="0" lang="en-US" altLang="zh-CN" sz="2000" dirty="0">
                <a:solidFill>
                  <a:schemeClr val="accent2"/>
                </a:solidFill>
                <a:sym typeface="Symbol" pitchFamily="18" charset="2"/>
              </a:rPr>
              <a:t>:</a:t>
            </a:r>
            <a:r>
              <a:rPr kumimoji="0" lang="en-US" altLang="zh-CN" sz="2000" dirty="0">
                <a:sym typeface="Symbol" pitchFamily="18" charset="2"/>
              </a:rPr>
              <a:t> </a:t>
            </a:r>
            <a:r>
              <a:rPr kumimoji="0" lang="zh-CN" altLang="en-US" sz="2000" dirty="0">
                <a:sym typeface="Symbol" pitchFamily="18" charset="2"/>
              </a:rPr>
              <a:t>成键分子轨道，电子在两核间出现的几率较大，电子同时受两核吸引，故其能量低于原子轨道能量。</a:t>
            </a:r>
          </a:p>
        </p:txBody>
      </p:sp>
      <p:sp>
        <p:nvSpPr>
          <p:cNvPr id="1495044" name="Text Box 4"/>
          <p:cNvSpPr txBox="1">
            <a:spLocks noChangeArrowheads="1"/>
          </p:cNvSpPr>
          <p:nvPr/>
        </p:nvSpPr>
        <p:spPr bwMode="auto">
          <a:xfrm>
            <a:off x="107504" y="5301208"/>
            <a:ext cx="8946545" cy="1249637"/>
          </a:xfrm>
          <a:prstGeom prst="rect">
            <a:avLst/>
          </a:prstGeom>
          <a:noFill/>
          <a:ln w="9525" algn="ctr">
            <a:noFill/>
            <a:miter lim="800000"/>
            <a:headEnd/>
            <a:tailEnd/>
          </a:ln>
          <a:effectLst/>
        </p:spPr>
        <p:txBody>
          <a:bodyPr wrap="square">
            <a:spAutoFit/>
          </a:bodyPr>
          <a:lstStyle>
            <a:lvl1pPr marL="666750" indent="-666750"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eaLnBrk="1" hangingPunct="1">
              <a:lnSpc>
                <a:spcPct val="130000"/>
              </a:lnSpc>
            </a:pPr>
            <a:r>
              <a:rPr kumimoji="0" lang="en-US" altLang="zh-CN" sz="2000" dirty="0">
                <a:solidFill>
                  <a:schemeClr val="accent2"/>
                </a:solidFill>
                <a:sym typeface="Symbol" pitchFamily="18" charset="2"/>
              </a:rPr>
              <a:t>*</a:t>
            </a:r>
            <a:r>
              <a:rPr kumimoji="0" lang="en-US" altLang="zh-CN" sz="2000" baseline="-25000" dirty="0">
                <a:solidFill>
                  <a:schemeClr val="accent2"/>
                </a:solidFill>
                <a:sym typeface="Symbol" pitchFamily="18" charset="2"/>
              </a:rPr>
              <a:t>1</a:t>
            </a:r>
            <a:r>
              <a:rPr kumimoji="0" lang="en-US" altLang="zh-CN" sz="2000" i="1" baseline="-25000" dirty="0">
                <a:solidFill>
                  <a:schemeClr val="accent2"/>
                </a:solidFill>
                <a:sym typeface="Symbol" pitchFamily="18" charset="2"/>
              </a:rPr>
              <a:t>s</a:t>
            </a:r>
            <a:r>
              <a:rPr kumimoji="0" lang="en-US" altLang="zh-CN" sz="2000" dirty="0">
                <a:solidFill>
                  <a:schemeClr val="accent2"/>
                </a:solidFill>
                <a:sym typeface="Symbol" pitchFamily="18" charset="2"/>
              </a:rPr>
              <a:t>:</a:t>
            </a:r>
            <a:r>
              <a:rPr kumimoji="0" lang="en-US" altLang="zh-CN" sz="2000" dirty="0">
                <a:sym typeface="Symbol" pitchFamily="18" charset="2"/>
              </a:rPr>
              <a:t> </a:t>
            </a:r>
            <a:r>
              <a:rPr kumimoji="0" lang="zh-CN" altLang="en-US" sz="2000" dirty="0">
                <a:sym typeface="Symbol" pitchFamily="18" charset="2"/>
              </a:rPr>
              <a:t>反键分子轨道，电子在两核的左右两侧出现几率较大，核间节面处电子云密度等于零，因此两核共同吸引电子的能力减弱，故其能量总是比相应原子轨道能量高。</a:t>
            </a:r>
          </a:p>
        </p:txBody>
      </p:sp>
      <p:sp>
        <p:nvSpPr>
          <p:cNvPr id="1495045" name="Text Box 5"/>
          <p:cNvSpPr txBox="1">
            <a:spLocks noChangeArrowheads="1"/>
          </p:cNvSpPr>
          <p:nvPr/>
        </p:nvSpPr>
        <p:spPr bwMode="auto">
          <a:xfrm>
            <a:off x="1403648" y="188640"/>
            <a:ext cx="6543818" cy="584775"/>
          </a:xfrm>
          <a:prstGeom prst="rect">
            <a:avLst/>
          </a:prstGeom>
          <a:noFill/>
          <a:ln w="9525" algn="ctr">
            <a:noFill/>
            <a:miter lim="800000"/>
            <a:headEnd/>
            <a:tailEnd/>
          </a:ln>
          <a:effectLst/>
        </p:spPr>
        <p:txBody>
          <a:bodyPr wrap="square">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algn="ctr" eaLnBrk="1" hangingPunct="1"/>
            <a:r>
              <a:rPr lang="en-US" altLang="zh-CN" sz="3200" b="1" dirty="0">
                <a:solidFill>
                  <a:srgbClr val="990000"/>
                </a:solidFill>
                <a:latin typeface="Arial" charset="0"/>
                <a:sym typeface="Symbol" pitchFamily="18" charset="2"/>
              </a:rPr>
              <a:t>H</a:t>
            </a:r>
            <a:r>
              <a:rPr lang="en-US" altLang="zh-CN" sz="3200" b="1" baseline="-25000" dirty="0">
                <a:solidFill>
                  <a:srgbClr val="990000"/>
                </a:solidFill>
                <a:latin typeface="Arial" charset="0"/>
                <a:sym typeface="Symbol" pitchFamily="18" charset="2"/>
              </a:rPr>
              <a:t>2</a:t>
            </a:r>
            <a:r>
              <a:rPr lang="zh-CN" altLang="en-US" sz="3200" b="1" dirty="0">
                <a:solidFill>
                  <a:srgbClr val="990000"/>
                </a:solidFill>
                <a:latin typeface="Arial" charset="0"/>
                <a:sym typeface="Symbol" pitchFamily="18" charset="2"/>
              </a:rPr>
              <a:t>分子的成键和反键分子轨道</a:t>
            </a:r>
          </a:p>
        </p:txBody>
      </p:sp>
      <p:sp>
        <p:nvSpPr>
          <p:cNvPr id="7" name="矩形 6"/>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endParaRPr lang="zh-CN" altLang="en-US">
              <a:solidFill>
                <a:srgbClr val="000000"/>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灯片编号占位符 1"/>
          <p:cNvSpPr>
            <a:spLocks noGrp="1"/>
          </p:cNvSpPr>
          <p:nvPr>
            <p:ph type="sldNum" sz="quarter" idx="10"/>
          </p:nvPr>
        </p:nvSpPr>
        <p:spPr/>
        <p:txBody>
          <a:bodyPr/>
          <a:lstStyle/>
          <a:p>
            <a:fld id="{C1C0C838-7A7A-4E95-8DE6-8F8A4199C084}" type="slidenum">
              <a:rPr lang="zh-CN" altLang="en-US"/>
              <a:pPr/>
              <a:t>17</a:t>
            </a:fld>
            <a:endParaRPr lang="en-US" altLang="zh-CN"/>
          </a:p>
        </p:txBody>
      </p:sp>
      <p:pic>
        <p:nvPicPr>
          <p:cNvPr id="101378" name="Picture 3" descr="FG12_20"/>
          <p:cNvPicPr>
            <a:picLocks noGrp="1" noChangeAspect="1" noChangeArrowheads="1"/>
          </p:cNvPicPr>
          <p:nvPr>
            <p:ph idx="4294967295"/>
          </p:nvPr>
        </p:nvPicPr>
        <p:blipFill>
          <a:blip r:embed="rId2">
            <a:extLst>
              <a:ext uri="{28A0092B-C50C-407E-A947-70E740481C1C}">
                <a14:useLocalDpi xmlns:a14="http://schemas.microsoft.com/office/drawing/2010/main"/>
              </a:ext>
            </a:extLst>
          </a:blip>
          <a:srcRect/>
          <a:stretch>
            <a:fillRect/>
          </a:stretch>
        </p:blipFill>
        <p:spPr>
          <a:xfrm>
            <a:off x="1310054" y="1219201"/>
            <a:ext cx="6778869" cy="3776663"/>
          </a:xfrm>
          <a:noFill/>
        </p:spPr>
      </p:pic>
      <p:grpSp>
        <p:nvGrpSpPr>
          <p:cNvPr id="2" name="Group 4"/>
          <p:cNvGrpSpPr>
            <a:grpSpLocks/>
          </p:cNvGrpSpPr>
          <p:nvPr/>
        </p:nvGrpSpPr>
        <p:grpSpPr bwMode="auto">
          <a:xfrm>
            <a:off x="990600" y="6056314"/>
            <a:ext cx="3316166" cy="576262"/>
            <a:chOff x="3481" y="2349"/>
            <a:chExt cx="2089" cy="363"/>
          </a:xfrm>
        </p:grpSpPr>
        <p:sp>
          <p:nvSpPr>
            <p:cNvPr id="101386" name="Text Box 5"/>
            <p:cNvSpPr txBox="1">
              <a:spLocks noChangeArrowheads="1"/>
            </p:cNvSpPr>
            <p:nvPr/>
          </p:nvSpPr>
          <p:spPr bwMode="auto">
            <a:xfrm>
              <a:off x="3481" y="2349"/>
              <a:ext cx="208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a:spcBef>
                  <a:spcPct val="50000"/>
                </a:spcBef>
              </a:pPr>
              <a:r>
                <a:rPr kumimoji="0" lang="en-US" altLang="zh-CN">
                  <a:solidFill>
                    <a:schemeClr val="bg1"/>
                  </a:solidFill>
                  <a:ea typeface="宋体" pitchFamily="2" charset="-122"/>
                </a:rPr>
                <a:t>BO      = (2-1)/2 = ½ </a:t>
              </a:r>
            </a:p>
          </p:txBody>
        </p:sp>
        <p:sp>
          <p:nvSpPr>
            <p:cNvPr id="101387" name="Rectangle 6"/>
            <p:cNvSpPr>
              <a:spLocks noChangeArrowheads="1"/>
            </p:cNvSpPr>
            <p:nvPr/>
          </p:nvSpPr>
          <p:spPr bwMode="auto">
            <a:xfrm>
              <a:off x="3740" y="2479"/>
              <a:ext cx="389"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a:spcBef>
                  <a:spcPct val="50000"/>
                </a:spcBef>
              </a:pPr>
              <a:r>
                <a:rPr kumimoji="0" lang="en-US" altLang="zh-CN" sz="1800">
                  <a:solidFill>
                    <a:schemeClr val="bg1"/>
                  </a:solidFill>
                  <a:ea typeface="宋体" pitchFamily="2" charset="-122"/>
                </a:rPr>
                <a:t>He</a:t>
              </a:r>
              <a:r>
                <a:rPr kumimoji="0" lang="en-US" altLang="zh-CN" sz="1800" baseline="-25000">
                  <a:solidFill>
                    <a:schemeClr val="bg1"/>
                  </a:solidFill>
                  <a:ea typeface="宋体" pitchFamily="2" charset="-122"/>
                </a:rPr>
                <a:t>2</a:t>
              </a:r>
              <a:r>
                <a:rPr kumimoji="0" lang="en-US" altLang="zh-CN" sz="1800" baseline="30000">
                  <a:solidFill>
                    <a:schemeClr val="bg1"/>
                  </a:solidFill>
                  <a:ea typeface="宋体" pitchFamily="2" charset="-122"/>
                </a:rPr>
                <a:t>+</a:t>
              </a:r>
            </a:p>
          </p:txBody>
        </p:sp>
      </p:grpSp>
      <p:sp>
        <p:nvSpPr>
          <p:cNvPr id="1501194" name="Rectangle 10"/>
          <p:cNvSpPr>
            <a:spLocks noGrp="1" noChangeArrowheads="1"/>
          </p:cNvSpPr>
          <p:nvPr>
            <p:ph type="title" idx="4294967295"/>
          </p:nvPr>
        </p:nvSpPr>
        <p:spPr>
          <a:xfrm>
            <a:off x="2515271" y="188640"/>
            <a:ext cx="4360985" cy="649288"/>
          </a:xfrm>
        </p:spPr>
        <p:txBody>
          <a:bodyPr lIns="92075" tIns="46038" rIns="92075" bIns="46038"/>
          <a:lstStyle/>
          <a:p>
            <a:r>
              <a:rPr lang="en-US" altLang="zh-CN" sz="2800" dirty="0">
                <a:latin typeface="Arial" charset="0"/>
              </a:rPr>
              <a:t>He</a:t>
            </a:r>
            <a:r>
              <a:rPr lang="en-US" altLang="zh-CN" sz="2800" baseline="-25000" dirty="0">
                <a:latin typeface="Arial" charset="0"/>
              </a:rPr>
              <a:t>2</a:t>
            </a:r>
            <a:r>
              <a:rPr lang="en-US" altLang="zh-CN" sz="2800" baseline="30000" dirty="0">
                <a:latin typeface="Arial" charset="0"/>
              </a:rPr>
              <a:t>+</a:t>
            </a:r>
            <a:r>
              <a:rPr lang="zh-CN" altLang="en-US" sz="2800" dirty="0">
                <a:latin typeface="Arial" charset="0"/>
              </a:rPr>
              <a:t>离子与</a:t>
            </a:r>
            <a:r>
              <a:rPr lang="en-US" altLang="zh-CN" sz="2800" dirty="0">
                <a:latin typeface="Arial" charset="0"/>
              </a:rPr>
              <a:t>He</a:t>
            </a:r>
            <a:r>
              <a:rPr lang="en-US" altLang="zh-CN" sz="2800" baseline="-25000" dirty="0">
                <a:latin typeface="Arial" charset="0"/>
              </a:rPr>
              <a:t>2</a:t>
            </a:r>
            <a:r>
              <a:rPr lang="en-US" altLang="zh-CN" sz="2800" dirty="0">
                <a:latin typeface="Arial" charset="0"/>
              </a:rPr>
              <a:t> </a:t>
            </a:r>
            <a:r>
              <a:rPr lang="zh-CN" altLang="en-US" sz="2800" dirty="0">
                <a:latin typeface="Arial" charset="0"/>
              </a:rPr>
              <a:t>分子</a:t>
            </a:r>
          </a:p>
        </p:txBody>
      </p:sp>
      <p:sp>
        <p:nvSpPr>
          <p:cNvPr id="1501195" name="Text Box 11"/>
          <p:cNvSpPr txBox="1">
            <a:spLocks noChangeArrowheads="1"/>
          </p:cNvSpPr>
          <p:nvPr/>
        </p:nvSpPr>
        <p:spPr bwMode="auto">
          <a:xfrm>
            <a:off x="38100" y="5340461"/>
            <a:ext cx="8998396" cy="461665"/>
          </a:xfrm>
          <a:prstGeom prst="rect">
            <a:avLst/>
          </a:prstGeom>
          <a:noFill/>
          <a:ln w="9525">
            <a:noFill/>
            <a:miter lim="800000"/>
            <a:headEnd/>
            <a:tailEnd/>
          </a:ln>
          <a:effectLst/>
        </p:spPr>
        <p:txBody>
          <a:bodyPr wrap="square">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algn="ctr" eaLnBrk="1" hangingPunct="1"/>
            <a:r>
              <a:rPr kumimoji="0" lang="zh-CN" altLang="en-US" b="1" dirty="0">
                <a:solidFill>
                  <a:schemeClr val="accent2"/>
                </a:solidFill>
              </a:rPr>
              <a:t>成键和反键能量相互抵消，不能成键。因此</a:t>
            </a:r>
            <a:r>
              <a:rPr kumimoji="0" lang="en-US" altLang="zh-CN" b="1" dirty="0">
                <a:solidFill>
                  <a:schemeClr val="accent2"/>
                </a:solidFill>
              </a:rPr>
              <a:t>He</a:t>
            </a:r>
            <a:r>
              <a:rPr kumimoji="0" lang="en-US" altLang="zh-CN" b="1" baseline="-25000" dirty="0">
                <a:solidFill>
                  <a:schemeClr val="accent2"/>
                </a:solidFill>
              </a:rPr>
              <a:t>2</a:t>
            </a:r>
            <a:r>
              <a:rPr kumimoji="0" lang="zh-CN" altLang="en-US" b="1" dirty="0">
                <a:solidFill>
                  <a:schemeClr val="accent2"/>
                </a:solidFill>
              </a:rPr>
              <a:t>分子实际上不存在</a:t>
            </a:r>
          </a:p>
        </p:txBody>
      </p:sp>
      <p:sp>
        <p:nvSpPr>
          <p:cNvPr id="9" name="矩形 8"/>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endParaRPr lang="zh-CN" altLang="en-US">
              <a:solidFill>
                <a:srgbClr val="000000"/>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B391FA3-4FE2-9ACB-8799-F7F9E2B6A798}"/>
              </a:ext>
            </a:extLst>
          </p:cNvPr>
          <p:cNvSpPr>
            <a:spLocks noGrp="1"/>
          </p:cNvSpPr>
          <p:nvPr>
            <p:ph type="sldNum" sz="quarter" idx="10"/>
          </p:nvPr>
        </p:nvSpPr>
        <p:spPr/>
        <p:txBody>
          <a:bodyPr/>
          <a:lstStyle/>
          <a:p>
            <a:fld id="{45B8A701-AFD2-43CB-A356-4D0DCF8AAF5F}" type="slidenum">
              <a:rPr lang="zh-CN" altLang="en-US" smtClean="0"/>
              <a:pPr/>
              <a:t>18</a:t>
            </a:fld>
            <a:endParaRPr lang="en-US" altLang="zh-CN"/>
          </a:p>
        </p:txBody>
      </p:sp>
      <p:grpSp>
        <p:nvGrpSpPr>
          <p:cNvPr id="3" name="Group 29">
            <a:extLst>
              <a:ext uri="{FF2B5EF4-FFF2-40B4-BE49-F238E27FC236}">
                <a16:creationId xmlns:a16="http://schemas.microsoft.com/office/drawing/2014/main" id="{8998F32E-3BE1-A6F8-15E9-A2077BBD8BA1}"/>
              </a:ext>
            </a:extLst>
          </p:cNvPr>
          <p:cNvGrpSpPr>
            <a:grpSpLocks/>
          </p:cNvGrpSpPr>
          <p:nvPr/>
        </p:nvGrpSpPr>
        <p:grpSpPr bwMode="auto">
          <a:xfrm>
            <a:off x="1255834" y="5517232"/>
            <a:ext cx="3316166" cy="1093788"/>
            <a:chOff x="3692" y="3312"/>
            <a:chExt cx="2263" cy="689"/>
          </a:xfrm>
        </p:grpSpPr>
        <p:grpSp>
          <p:nvGrpSpPr>
            <p:cNvPr id="4" name="Group 4">
              <a:extLst>
                <a:ext uri="{FF2B5EF4-FFF2-40B4-BE49-F238E27FC236}">
                  <a16:creationId xmlns:a16="http://schemas.microsoft.com/office/drawing/2014/main" id="{4D25ADDD-54BB-A3A7-016D-33B24E6456DF}"/>
                </a:ext>
              </a:extLst>
            </p:cNvPr>
            <p:cNvGrpSpPr>
              <a:grpSpLocks/>
            </p:cNvGrpSpPr>
            <p:nvPr/>
          </p:nvGrpSpPr>
          <p:grpSpPr bwMode="auto">
            <a:xfrm>
              <a:off x="3692" y="3312"/>
              <a:ext cx="2263" cy="349"/>
              <a:chOff x="3481" y="1073"/>
              <a:chExt cx="2089" cy="349"/>
            </a:xfrm>
          </p:grpSpPr>
          <p:sp>
            <p:nvSpPr>
              <p:cNvPr id="8" name="Text Box 5">
                <a:extLst>
                  <a:ext uri="{FF2B5EF4-FFF2-40B4-BE49-F238E27FC236}">
                    <a16:creationId xmlns:a16="http://schemas.microsoft.com/office/drawing/2014/main" id="{CF7B9F00-F418-7A55-3011-8B03F7B86E0C}"/>
                  </a:ext>
                </a:extLst>
              </p:cNvPr>
              <p:cNvSpPr txBox="1">
                <a:spLocks noChangeArrowheads="1"/>
              </p:cNvSpPr>
              <p:nvPr/>
            </p:nvSpPr>
            <p:spPr bwMode="auto">
              <a:xfrm>
                <a:off x="3481" y="1073"/>
                <a:ext cx="2089" cy="288"/>
              </a:xfrm>
              <a:prstGeom prst="rect">
                <a:avLst/>
              </a:prstGeom>
              <a:solidFill>
                <a:srgbClr val="92D050"/>
              </a:solidFill>
              <a:ln w="9525" algn="ctr">
                <a:noFill/>
                <a:miter lim="800000"/>
                <a:headEnd/>
                <a:tailEnd/>
              </a:ln>
              <a:effectLst/>
            </p:spPr>
            <p:txBody>
              <a:bodyPr>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a:spcBef>
                    <a:spcPct val="50000"/>
                  </a:spcBef>
                </a:pPr>
                <a:r>
                  <a:rPr kumimoji="0" lang="en-US" altLang="zh-CN" b="1" dirty="0"/>
                  <a:t>BO     = (1 </a:t>
                </a:r>
                <a:r>
                  <a:rPr kumimoji="0" lang="en-US" altLang="zh-CN" b="1" dirty="0">
                    <a:sym typeface="Symbol" pitchFamily="18" charset="2"/>
                  </a:rPr>
                  <a:t></a:t>
                </a:r>
                <a:r>
                  <a:rPr kumimoji="0" lang="en-US" altLang="zh-CN" b="1" dirty="0"/>
                  <a:t> 0)/2 = ½ </a:t>
                </a:r>
              </a:p>
            </p:txBody>
          </p:sp>
          <p:sp>
            <p:nvSpPr>
              <p:cNvPr id="9" name="Rectangle 6">
                <a:extLst>
                  <a:ext uri="{FF2B5EF4-FFF2-40B4-BE49-F238E27FC236}">
                    <a16:creationId xmlns:a16="http://schemas.microsoft.com/office/drawing/2014/main" id="{BFF3A5A6-71C5-3B82-7950-1C3437D9ABA0}"/>
                  </a:ext>
                </a:extLst>
              </p:cNvPr>
              <p:cNvSpPr>
                <a:spLocks noChangeArrowheads="1"/>
              </p:cNvSpPr>
              <p:nvPr/>
            </p:nvSpPr>
            <p:spPr bwMode="auto">
              <a:xfrm>
                <a:off x="3740" y="1189"/>
                <a:ext cx="333" cy="233"/>
              </a:xfrm>
              <a:prstGeom prst="rect">
                <a:avLst/>
              </a:prstGeom>
              <a:noFill/>
              <a:ln w="9525" algn="ctr">
                <a:noFill/>
                <a:miter lim="800000"/>
                <a:headEnd/>
                <a:tailEnd/>
              </a:ln>
              <a:effectLst/>
            </p:spPr>
            <p:txBody>
              <a:bodyPr wrap="none">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a:spcBef>
                    <a:spcPct val="50000"/>
                  </a:spcBef>
                </a:pPr>
                <a:r>
                  <a:rPr kumimoji="0" lang="en-US" altLang="zh-CN" sz="1800" b="1" dirty="0"/>
                  <a:t>H</a:t>
                </a:r>
                <a:r>
                  <a:rPr kumimoji="0" lang="en-US" altLang="zh-CN" sz="1800" b="1" baseline="-25000" dirty="0"/>
                  <a:t>2</a:t>
                </a:r>
                <a:r>
                  <a:rPr kumimoji="0" lang="en-US" altLang="zh-CN" sz="1800" b="1" baseline="30000" dirty="0"/>
                  <a:t>+</a:t>
                </a:r>
              </a:p>
            </p:txBody>
          </p:sp>
        </p:grpSp>
        <p:grpSp>
          <p:nvGrpSpPr>
            <p:cNvPr id="5" name="Group 7">
              <a:extLst>
                <a:ext uri="{FF2B5EF4-FFF2-40B4-BE49-F238E27FC236}">
                  <a16:creationId xmlns:a16="http://schemas.microsoft.com/office/drawing/2014/main" id="{FAD27DAF-DBA2-0A42-E462-74FA38CF04B5}"/>
                </a:ext>
              </a:extLst>
            </p:cNvPr>
            <p:cNvGrpSpPr>
              <a:grpSpLocks/>
            </p:cNvGrpSpPr>
            <p:nvPr/>
          </p:nvGrpSpPr>
          <p:grpSpPr bwMode="auto">
            <a:xfrm>
              <a:off x="3695" y="3643"/>
              <a:ext cx="2132" cy="358"/>
              <a:chOff x="3481" y="1711"/>
              <a:chExt cx="1968" cy="358"/>
            </a:xfrm>
          </p:grpSpPr>
          <p:sp>
            <p:nvSpPr>
              <p:cNvPr id="6" name="Text Box 8">
                <a:extLst>
                  <a:ext uri="{FF2B5EF4-FFF2-40B4-BE49-F238E27FC236}">
                    <a16:creationId xmlns:a16="http://schemas.microsoft.com/office/drawing/2014/main" id="{AFC82132-161A-ACA5-0F53-5F8876167372}"/>
                  </a:ext>
                </a:extLst>
              </p:cNvPr>
              <p:cNvSpPr txBox="1">
                <a:spLocks noChangeArrowheads="1"/>
              </p:cNvSpPr>
              <p:nvPr/>
            </p:nvSpPr>
            <p:spPr bwMode="auto">
              <a:xfrm>
                <a:off x="3481" y="1711"/>
                <a:ext cx="1968" cy="288"/>
              </a:xfrm>
              <a:prstGeom prst="rect">
                <a:avLst/>
              </a:prstGeom>
              <a:noFill/>
              <a:ln w="9525" algn="ctr">
                <a:noFill/>
                <a:miter lim="800000"/>
                <a:headEnd/>
                <a:tailEnd/>
              </a:ln>
              <a:effectLst/>
            </p:spPr>
            <p:txBody>
              <a:bodyPr>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a:spcBef>
                    <a:spcPct val="50000"/>
                  </a:spcBef>
                </a:pPr>
                <a:r>
                  <a:rPr kumimoji="0" lang="en-US" altLang="zh-CN" b="1" dirty="0"/>
                  <a:t>BO    = (2 </a:t>
                </a:r>
                <a:r>
                  <a:rPr kumimoji="0" lang="en-US" altLang="zh-CN" b="1" dirty="0">
                    <a:sym typeface="Symbol" pitchFamily="18" charset="2"/>
                  </a:rPr>
                  <a:t></a:t>
                </a:r>
                <a:r>
                  <a:rPr kumimoji="0" lang="en-US" altLang="zh-CN" b="1" dirty="0"/>
                  <a:t> 0)/2 = 1 </a:t>
                </a:r>
              </a:p>
            </p:txBody>
          </p:sp>
          <p:sp>
            <p:nvSpPr>
              <p:cNvPr id="7" name="Rectangle 9">
                <a:extLst>
                  <a:ext uri="{FF2B5EF4-FFF2-40B4-BE49-F238E27FC236}">
                    <a16:creationId xmlns:a16="http://schemas.microsoft.com/office/drawing/2014/main" id="{24BE9386-5254-467B-E9EE-11240D462A34}"/>
                  </a:ext>
                </a:extLst>
              </p:cNvPr>
              <p:cNvSpPr>
                <a:spLocks noChangeArrowheads="1"/>
              </p:cNvSpPr>
              <p:nvPr/>
            </p:nvSpPr>
            <p:spPr bwMode="auto">
              <a:xfrm>
                <a:off x="3740" y="1836"/>
                <a:ext cx="278" cy="233"/>
              </a:xfrm>
              <a:prstGeom prst="rect">
                <a:avLst/>
              </a:prstGeom>
              <a:noFill/>
              <a:ln w="9525" algn="ctr">
                <a:noFill/>
                <a:miter lim="800000"/>
                <a:headEnd/>
                <a:tailEnd/>
              </a:ln>
              <a:effectLst/>
            </p:spPr>
            <p:txBody>
              <a:bodyPr wrap="none">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a:spcBef>
                    <a:spcPct val="50000"/>
                  </a:spcBef>
                </a:pPr>
                <a:r>
                  <a:rPr kumimoji="0" lang="en-US" altLang="zh-CN" sz="1800" b="1"/>
                  <a:t>H</a:t>
                </a:r>
                <a:r>
                  <a:rPr kumimoji="0" lang="en-US" altLang="zh-CN" sz="1800" b="1" baseline="-25000"/>
                  <a:t>2</a:t>
                </a:r>
                <a:endParaRPr kumimoji="0" lang="en-US" altLang="zh-CN" sz="1800" b="1" baseline="30000"/>
              </a:p>
            </p:txBody>
          </p:sp>
        </p:grpSp>
      </p:grpSp>
      <p:sp>
        <p:nvSpPr>
          <p:cNvPr id="13" name="Text Box 11">
            <a:extLst>
              <a:ext uri="{FF2B5EF4-FFF2-40B4-BE49-F238E27FC236}">
                <a16:creationId xmlns:a16="http://schemas.microsoft.com/office/drawing/2014/main" id="{42874BAE-398B-60D6-AB55-99D57760BBD5}"/>
              </a:ext>
            </a:extLst>
          </p:cNvPr>
          <p:cNvSpPr txBox="1">
            <a:spLocks noChangeArrowheads="1"/>
          </p:cNvSpPr>
          <p:nvPr/>
        </p:nvSpPr>
        <p:spPr bwMode="auto">
          <a:xfrm>
            <a:off x="3773413" y="2667291"/>
            <a:ext cx="4794869" cy="461665"/>
          </a:xfrm>
          <a:prstGeom prst="rect">
            <a:avLst/>
          </a:prstGeom>
          <a:noFill/>
          <a:ln w="9525" algn="ctr">
            <a:noFill/>
            <a:miter lim="800000"/>
            <a:headEnd/>
            <a:tailEnd/>
          </a:ln>
          <a:effectLst/>
        </p:spPr>
        <p:txBody>
          <a:bodyPr wrap="square">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a:spcBef>
                <a:spcPct val="50000"/>
              </a:spcBef>
            </a:pPr>
            <a:r>
              <a:rPr kumimoji="0" lang="en-US" altLang="zh-CN" b="1" dirty="0"/>
              <a:t>BO = (</a:t>
            </a:r>
            <a:r>
              <a:rPr kumimoji="0" lang="zh-CN" altLang="en-US" b="1" dirty="0"/>
              <a:t>成键电子数</a:t>
            </a:r>
            <a:r>
              <a:rPr kumimoji="0" lang="en-US" altLang="zh-CN" b="1" dirty="0"/>
              <a:t> </a:t>
            </a:r>
            <a:r>
              <a:rPr kumimoji="0" lang="en-US" altLang="zh-CN" b="1" dirty="0">
                <a:sym typeface="Symbol" pitchFamily="18" charset="2"/>
              </a:rPr>
              <a:t></a:t>
            </a:r>
            <a:r>
              <a:rPr kumimoji="0" lang="en-US" altLang="zh-CN" b="1" dirty="0"/>
              <a:t> </a:t>
            </a:r>
            <a:r>
              <a:rPr kumimoji="0" lang="zh-CN" altLang="en-US" b="1" dirty="0"/>
              <a:t>反键电子数</a:t>
            </a:r>
            <a:r>
              <a:rPr kumimoji="0" lang="en-US" altLang="zh-CN" b="1" dirty="0"/>
              <a:t>)/2</a:t>
            </a:r>
          </a:p>
        </p:txBody>
      </p:sp>
      <p:sp>
        <p:nvSpPr>
          <p:cNvPr id="12" name="Text Box 13">
            <a:extLst>
              <a:ext uri="{FF2B5EF4-FFF2-40B4-BE49-F238E27FC236}">
                <a16:creationId xmlns:a16="http://schemas.microsoft.com/office/drawing/2014/main" id="{B8D4847E-D50D-ABE9-47F7-B8BBF2C0F597}"/>
              </a:ext>
            </a:extLst>
          </p:cNvPr>
          <p:cNvSpPr txBox="1">
            <a:spLocks noChangeArrowheads="1"/>
          </p:cNvSpPr>
          <p:nvPr/>
        </p:nvSpPr>
        <p:spPr bwMode="auto">
          <a:xfrm>
            <a:off x="555072" y="2654002"/>
            <a:ext cx="3299735" cy="457200"/>
          </a:xfrm>
          <a:prstGeom prst="rect">
            <a:avLst/>
          </a:prstGeom>
          <a:noFill/>
          <a:ln w="9525" algn="ctr">
            <a:noFill/>
            <a:miter lim="800000"/>
            <a:headEnd/>
            <a:tailEnd/>
          </a:ln>
          <a:effectLst/>
        </p:spPr>
        <p:txBody>
          <a:bodyPr>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algn="ctr" eaLnBrk="1" hangingPunct="1"/>
            <a:r>
              <a:rPr kumimoji="0" lang="zh-CN" altLang="en-US" b="1" dirty="0"/>
              <a:t>键级 </a:t>
            </a:r>
            <a:r>
              <a:rPr kumimoji="0" lang="en-US" altLang="zh-CN" b="1" dirty="0"/>
              <a:t>(Bond Order)</a:t>
            </a:r>
          </a:p>
        </p:txBody>
      </p:sp>
      <p:grpSp>
        <p:nvGrpSpPr>
          <p:cNvPr id="15" name="Group 28">
            <a:extLst>
              <a:ext uri="{FF2B5EF4-FFF2-40B4-BE49-F238E27FC236}">
                <a16:creationId xmlns:a16="http://schemas.microsoft.com/office/drawing/2014/main" id="{4DB4DC5F-4B8C-4780-FE44-07EE1B8F3E34}"/>
              </a:ext>
            </a:extLst>
          </p:cNvPr>
          <p:cNvGrpSpPr>
            <a:grpSpLocks/>
          </p:cNvGrpSpPr>
          <p:nvPr/>
        </p:nvGrpSpPr>
        <p:grpSpPr bwMode="auto">
          <a:xfrm>
            <a:off x="397593" y="935781"/>
            <a:ext cx="7973675" cy="1544084"/>
            <a:chOff x="1105" y="2443"/>
            <a:chExt cx="2783" cy="662"/>
          </a:xfrm>
        </p:grpSpPr>
        <p:sp>
          <p:nvSpPr>
            <p:cNvPr id="16" name="Rectangle 29">
              <a:extLst>
                <a:ext uri="{FF2B5EF4-FFF2-40B4-BE49-F238E27FC236}">
                  <a16:creationId xmlns:a16="http://schemas.microsoft.com/office/drawing/2014/main" id="{8ADC0D19-FA60-046C-D52D-D2E757CAD2B9}"/>
                </a:ext>
              </a:extLst>
            </p:cNvPr>
            <p:cNvSpPr>
              <a:spLocks noChangeArrowheads="1"/>
            </p:cNvSpPr>
            <p:nvPr/>
          </p:nvSpPr>
          <p:spPr bwMode="auto">
            <a:xfrm>
              <a:off x="1105" y="2488"/>
              <a:ext cx="2113"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zh-CN" altLang="en-US" b="1" dirty="0">
                  <a:solidFill>
                    <a:srgbClr val="66FF66"/>
                  </a:solidFill>
                  <a:ea typeface="宋体" pitchFamily="2" charset="-122"/>
                </a:rPr>
                <a:t>     </a:t>
              </a:r>
              <a:r>
                <a:rPr lang="zh-CN" altLang="en-US" b="1" dirty="0">
                  <a:solidFill>
                    <a:schemeClr val="accent2"/>
                  </a:solidFill>
                  <a:ea typeface="宋体" pitchFamily="2" charset="-122"/>
                </a:rPr>
                <a:t>物种              键长/</a:t>
              </a:r>
              <a:r>
                <a:rPr lang="en-US" altLang="zh-CN" b="1" dirty="0">
                  <a:solidFill>
                    <a:schemeClr val="accent2"/>
                  </a:solidFill>
                  <a:ea typeface="宋体" pitchFamily="2" charset="-122"/>
                </a:rPr>
                <a:t>pm             </a:t>
              </a:r>
              <a:r>
                <a:rPr lang="zh-CN" altLang="en-US" b="1" dirty="0">
                  <a:solidFill>
                    <a:schemeClr val="accent2"/>
                  </a:solidFill>
                  <a:ea typeface="宋体" pitchFamily="2" charset="-122"/>
                </a:rPr>
                <a:t>键能/</a:t>
              </a:r>
              <a:r>
                <a:rPr lang="en-US" altLang="zh-CN" b="1" dirty="0">
                  <a:solidFill>
                    <a:schemeClr val="accent2"/>
                  </a:solidFill>
                  <a:ea typeface="宋体" pitchFamily="2" charset="-122"/>
                </a:rPr>
                <a:t>kJ·mol</a:t>
              </a:r>
              <a:r>
                <a:rPr lang="en-US" altLang="zh-CN" b="1" baseline="30000" dirty="0">
                  <a:solidFill>
                    <a:schemeClr val="accent2"/>
                  </a:solidFill>
                  <a:latin typeface="黑体" pitchFamily="2" charset="-122"/>
                </a:rPr>
                <a:t>-</a:t>
              </a:r>
              <a:r>
                <a:rPr lang="en-US" altLang="zh-CN" b="1" baseline="30000" dirty="0">
                  <a:solidFill>
                    <a:schemeClr val="accent2"/>
                  </a:solidFill>
                  <a:ea typeface="宋体" pitchFamily="2" charset="-122"/>
                </a:rPr>
                <a:t>1</a:t>
              </a:r>
            </a:p>
          </p:txBody>
        </p:sp>
        <p:sp>
          <p:nvSpPr>
            <p:cNvPr id="17" name="Rectangle 30">
              <a:extLst>
                <a:ext uri="{FF2B5EF4-FFF2-40B4-BE49-F238E27FC236}">
                  <a16:creationId xmlns:a16="http://schemas.microsoft.com/office/drawing/2014/main" id="{4C4C6229-5E57-5294-5E82-B6B8B6D35816}"/>
                </a:ext>
              </a:extLst>
            </p:cNvPr>
            <p:cNvSpPr>
              <a:spLocks noChangeArrowheads="1"/>
            </p:cNvSpPr>
            <p:nvPr/>
          </p:nvSpPr>
          <p:spPr bwMode="auto">
            <a:xfrm>
              <a:off x="1236" y="2716"/>
              <a:ext cx="1628"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zh-CN" altLang="en-US" b="1">
                  <a:solidFill>
                    <a:schemeClr val="accent2"/>
                  </a:solidFill>
                  <a:ea typeface="宋体" pitchFamily="2" charset="-122"/>
                </a:rPr>
                <a:t>                        106                        268</a:t>
              </a:r>
              <a:endParaRPr lang="en-US" altLang="zh-CN" b="1">
                <a:solidFill>
                  <a:schemeClr val="accent2"/>
                </a:solidFill>
                <a:ea typeface="宋体" pitchFamily="2" charset="-122"/>
              </a:endParaRPr>
            </a:p>
          </p:txBody>
        </p:sp>
        <p:sp>
          <p:nvSpPr>
            <p:cNvPr id="18" name="Rectangle 31">
              <a:extLst>
                <a:ext uri="{FF2B5EF4-FFF2-40B4-BE49-F238E27FC236}">
                  <a16:creationId xmlns:a16="http://schemas.microsoft.com/office/drawing/2014/main" id="{4F64FC85-9C4B-A0B5-4DDE-DD7F4DEF3BE8}"/>
                </a:ext>
              </a:extLst>
            </p:cNvPr>
            <p:cNvSpPr>
              <a:spLocks noChangeArrowheads="1"/>
            </p:cNvSpPr>
            <p:nvPr/>
          </p:nvSpPr>
          <p:spPr bwMode="auto">
            <a:xfrm>
              <a:off x="1200" y="2908"/>
              <a:ext cx="2112"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zh-CN" altLang="en-US" b="1">
                  <a:solidFill>
                    <a:schemeClr val="accent2"/>
                  </a:solidFill>
                  <a:ea typeface="宋体" pitchFamily="2" charset="-122"/>
                </a:rPr>
                <a:t>                         108                        299</a:t>
              </a:r>
              <a:endParaRPr lang="en-US" altLang="zh-CN" b="1">
                <a:solidFill>
                  <a:schemeClr val="accent2"/>
                </a:solidFill>
                <a:ea typeface="宋体" pitchFamily="2" charset="-122"/>
              </a:endParaRPr>
            </a:p>
          </p:txBody>
        </p:sp>
        <p:sp>
          <p:nvSpPr>
            <p:cNvPr id="19" name="Line 32">
              <a:extLst>
                <a:ext uri="{FF2B5EF4-FFF2-40B4-BE49-F238E27FC236}">
                  <a16:creationId xmlns:a16="http://schemas.microsoft.com/office/drawing/2014/main" id="{7C4382A8-A36E-AEB0-8868-9557BF405135}"/>
                </a:ext>
              </a:extLst>
            </p:cNvPr>
            <p:cNvSpPr>
              <a:spLocks noChangeShapeType="1"/>
            </p:cNvSpPr>
            <p:nvPr/>
          </p:nvSpPr>
          <p:spPr bwMode="auto">
            <a:xfrm>
              <a:off x="1248" y="2443"/>
              <a:ext cx="2640" cy="0"/>
            </a:xfrm>
            <a:prstGeom prst="line">
              <a:avLst/>
            </a:prstGeom>
            <a:noFill/>
            <a:ln w="254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3600"/>
            </a:p>
          </p:txBody>
        </p:sp>
        <p:sp>
          <p:nvSpPr>
            <p:cNvPr id="20" name="Line 33">
              <a:extLst>
                <a:ext uri="{FF2B5EF4-FFF2-40B4-BE49-F238E27FC236}">
                  <a16:creationId xmlns:a16="http://schemas.microsoft.com/office/drawing/2014/main" id="{024E4825-B9A4-3413-9B68-083AC6288E8C}"/>
                </a:ext>
              </a:extLst>
            </p:cNvPr>
            <p:cNvSpPr>
              <a:spLocks noChangeShapeType="1"/>
            </p:cNvSpPr>
            <p:nvPr/>
          </p:nvSpPr>
          <p:spPr bwMode="auto">
            <a:xfrm>
              <a:off x="1248" y="2678"/>
              <a:ext cx="2640" cy="0"/>
            </a:xfrm>
            <a:prstGeom prst="line">
              <a:avLst/>
            </a:prstGeom>
            <a:noFill/>
            <a:ln w="254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3600"/>
            </a:p>
          </p:txBody>
        </p:sp>
        <p:sp>
          <p:nvSpPr>
            <p:cNvPr id="21" name="Line 34">
              <a:extLst>
                <a:ext uri="{FF2B5EF4-FFF2-40B4-BE49-F238E27FC236}">
                  <a16:creationId xmlns:a16="http://schemas.microsoft.com/office/drawing/2014/main" id="{7E123DDE-DB6F-6C90-46D5-C399F483C456}"/>
                </a:ext>
              </a:extLst>
            </p:cNvPr>
            <p:cNvSpPr>
              <a:spLocks noChangeShapeType="1"/>
            </p:cNvSpPr>
            <p:nvPr/>
          </p:nvSpPr>
          <p:spPr bwMode="auto">
            <a:xfrm>
              <a:off x="1248" y="3105"/>
              <a:ext cx="2640" cy="0"/>
            </a:xfrm>
            <a:prstGeom prst="line">
              <a:avLst/>
            </a:prstGeom>
            <a:noFill/>
            <a:ln w="254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3600"/>
            </a:p>
          </p:txBody>
        </p:sp>
        <p:graphicFrame>
          <p:nvGraphicFramePr>
            <p:cNvPr id="22" name="Object 35">
              <a:extLst>
                <a:ext uri="{FF2B5EF4-FFF2-40B4-BE49-F238E27FC236}">
                  <a16:creationId xmlns:a16="http://schemas.microsoft.com/office/drawing/2014/main" id="{E935020B-0749-8F5F-019D-1DBC52001522}"/>
                </a:ext>
              </a:extLst>
            </p:cNvPr>
            <p:cNvGraphicFramePr>
              <a:graphicFrameLocks noChangeAspect="1"/>
            </p:cNvGraphicFramePr>
            <p:nvPr>
              <p:extLst>
                <p:ext uri="{D42A27DB-BD31-4B8C-83A1-F6EECF244321}">
                  <p14:modId xmlns:p14="http://schemas.microsoft.com/office/powerpoint/2010/main" val="2038566397"/>
                </p:ext>
              </p:extLst>
            </p:nvPr>
          </p:nvGraphicFramePr>
          <p:xfrm>
            <a:off x="1343" y="2699"/>
            <a:ext cx="178" cy="187"/>
          </p:xfrm>
          <a:graphic>
            <a:graphicData uri="http://schemas.openxmlformats.org/presentationml/2006/ole">
              <mc:AlternateContent xmlns:mc="http://schemas.openxmlformats.org/markup-compatibility/2006">
                <mc:Choice xmlns:v="urn:schemas-microsoft-com:vml" Requires="v">
                  <p:oleObj name="Equation" r:id="rId2" imgW="228600" imgH="241200" progId="Equation.DSMT4">
                    <p:embed/>
                  </p:oleObj>
                </mc:Choice>
                <mc:Fallback>
                  <p:oleObj name="Equation" r:id="rId2" imgW="228600" imgH="241200" progId="Equation.DSMT4">
                    <p:embed/>
                    <p:pic>
                      <p:nvPicPr>
                        <p:cNvPr id="10" name="Object 35">
                          <a:extLst>
                            <a:ext uri="{FF2B5EF4-FFF2-40B4-BE49-F238E27FC236}">
                              <a16:creationId xmlns:a16="http://schemas.microsoft.com/office/drawing/2014/main" id="{B41B8979-FCA9-A34F-8C02-4799FE5745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43" y="2699"/>
                          <a:ext cx="178" cy="187"/>
                        </a:xfrm>
                        <a:prstGeom prst="rect">
                          <a:avLst/>
                        </a:prstGeom>
                        <a:noFill/>
                        <a:ln>
                          <a:noFill/>
                        </a:ln>
                        <a:effectLst/>
                      </p:spPr>
                    </p:pic>
                  </p:oleObj>
                </mc:Fallback>
              </mc:AlternateContent>
            </a:graphicData>
          </a:graphic>
        </p:graphicFrame>
        <p:graphicFrame>
          <p:nvGraphicFramePr>
            <p:cNvPr id="23" name="Object 36">
              <a:extLst>
                <a:ext uri="{FF2B5EF4-FFF2-40B4-BE49-F238E27FC236}">
                  <a16:creationId xmlns:a16="http://schemas.microsoft.com/office/drawing/2014/main" id="{62C8E928-3D36-CCB7-E80B-744CDEF05EFF}"/>
                </a:ext>
              </a:extLst>
            </p:cNvPr>
            <p:cNvGraphicFramePr>
              <a:graphicFrameLocks noChangeAspect="1"/>
            </p:cNvGraphicFramePr>
            <p:nvPr>
              <p:extLst>
                <p:ext uri="{D42A27DB-BD31-4B8C-83A1-F6EECF244321}">
                  <p14:modId xmlns:p14="http://schemas.microsoft.com/office/powerpoint/2010/main" val="1526916607"/>
                </p:ext>
              </p:extLst>
            </p:nvPr>
          </p:nvGraphicFramePr>
          <p:xfrm>
            <a:off x="1343" y="2889"/>
            <a:ext cx="229" cy="189"/>
          </p:xfrm>
          <a:graphic>
            <a:graphicData uri="http://schemas.openxmlformats.org/presentationml/2006/ole">
              <mc:AlternateContent xmlns:mc="http://schemas.openxmlformats.org/markup-compatibility/2006">
                <mc:Choice xmlns:v="urn:schemas-microsoft-com:vml" Requires="v">
                  <p:oleObj name="Equation" r:id="rId4" imgW="291960" imgH="241200" progId="Equation.DSMT4">
                    <p:embed/>
                  </p:oleObj>
                </mc:Choice>
                <mc:Fallback>
                  <p:oleObj name="Equation" r:id="rId4" imgW="291960" imgH="241200" progId="Equation.DSMT4">
                    <p:embed/>
                    <p:pic>
                      <p:nvPicPr>
                        <p:cNvPr id="11" name="Object 36">
                          <a:extLst>
                            <a:ext uri="{FF2B5EF4-FFF2-40B4-BE49-F238E27FC236}">
                              <a16:creationId xmlns:a16="http://schemas.microsoft.com/office/drawing/2014/main" id="{F04665CB-A9BD-9842-AEA3-8CE564EAE4E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43" y="2889"/>
                          <a:ext cx="229" cy="189"/>
                        </a:xfrm>
                        <a:prstGeom prst="rect">
                          <a:avLst/>
                        </a:prstGeom>
                        <a:noFill/>
                        <a:ln>
                          <a:noFill/>
                        </a:ln>
                        <a:effectLst/>
                      </p:spPr>
                    </p:pic>
                  </p:oleObj>
                </mc:Fallback>
              </mc:AlternateContent>
            </a:graphicData>
          </a:graphic>
        </p:graphicFrame>
      </p:grpSp>
      <p:pic>
        <p:nvPicPr>
          <p:cNvPr id="24" name="Picture 3" descr="FG12_20">
            <a:extLst>
              <a:ext uri="{FF2B5EF4-FFF2-40B4-BE49-F238E27FC236}">
                <a16:creationId xmlns:a16="http://schemas.microsoft.com/office/drawing/2014/main" id="{0B3D035C-E1B4-EB4F-A47D-72B93C271DFE}"/>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375216" y="3614491"/>
            <a:ext cx="3672408" cy="17328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 name="Picture 3" descr="FG12_20">
            <a:extLst>
              <a:ext uri="{FF2B5EF4-FFF2-40B4-BE49-F238E27FC236}">
                <a16:creationId xmlns:a16="http://schemas.microsoft.com/office/drawing/2014/main" id="{82238C94-32BF-BF9E-DD66-CEC37BB6AEDB}"/>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4910040" y="3246586"/>
            <a:ext cx="3934829" cy="21921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6" name="Group 29">
            <a:extLst>
              <a:ext uri="{FF2B5EF4-FFF2-40B4-BE49-F238E27FC236}">
                <a16:creationId xmlns:a16="http://schemas.microsoft.com/office/drawing/2014/main" id="{71912A0B-0F23-F072-5F42-579033130433}"/>
              </a:ext>
            </a:extLst>
          </p:cNvPr>
          <p:cNvGrpSpPr>
            <a:grpSpLocks/>
          </p:cNvGrpSpPr>
          <p:nvPr/>
        </p:nvGrpSpPr>
        <p:grpSpPr bwMode="auto">
          <a:xfrm>
            <a:off x="5594256" y="5495801"/>
            <a:ext cx="3316166" cy="1093788"/>
            <a:chOff x="3692" y="3312"/>
            <a:chExt cx="2263" cy="689"/>
          </a:xfrm>
        </p:grpSpPr>
        <p:grpSp>
          <p:nvGrpSpPr>
            <p:cNvPr id="27" name="Group 4">
              <a:extLst>
                <a:ext uri="{FF2B5EF4-FFF2-40B4-BE49-F238E27FC236}">
                  <a16:creationId xmlns:a16="http://schemas.microsoft.com/office/drawing/2014/main" id="{03DFECCC-2957-A406-86BD-854AF5D1E9E2}"/>
                </a:ext>
              </a:extLst>
            </p:cNvPr>
            <p:cNvGrpSpPr>
              <a:grpSpLocks/>
            </p:cNvGrpSpPr>
            <p:nvPr/>
          </p:nvGrpSpPr>
          <p:grpSpPr bwMode="auto">
            <a:xfrm>
              <a:off x="3692" y="3312"/>
              <a:ext cx="2263" cy="349"/>
              <a:chOff x="3481" y="1073"/>
              <a:chExt cx="2089" cy="349"/>
            </a:xfrm>
          </p:grpSpPr>
          <p:sp>
            <p:nvSpPr>
              <p:cNvPr id="31" name="Text Box 5">
                <a:extLst>
                  <a:ext uri="{FF2B5EF4-FFF2-40B4-BE49-F238E27FC236}">
                    <a16:creationId xmlns:a16="http://schemas.microsoft.com/office/drawing/2014/main" id="{51E9AB6C-19D0-7B0D-DB97-B0F4B63FE82C}"/>
                  </a:ext>
                </a:extLst>
              </p:cNvPr>
              <p:cNvSpPr txBox="1">
                <a:spLocks noChangeArrowheads="1"/>
              </p:cNvSpPr>
              <p:nvPr/>
            </p:nvSpPr>
            <p:spPr bwMode="auto">
              <a:xfrm>
                <a:off x="3481" y="1073"/>
                <a:ext cx="2089" cy="288"/>
              </a:xfrm>
              <a:prstGeom prst="rect">
                <a:avLst/>
              </a:prstGeom>
              <a:solidFill>
                <a:srgbClr val="92D050"/>
              </a:solidFill>
              <a:ln w="9525" algn="ctr">
                <a:noFill/>
                <a:miter lim="800000"/>
                <a:headEnd/>
                <a:tailEnd/>
              </a:ln>
              <a:effectLst/>
            </p:spPr>
            <p:txBody>
              <a:bodyPr>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a:spcBef>
                    <a:spcPct val="50000"/>
                  </a:spcBef>
                </a:pPr>
                <a:r>
                  <a:rPr kumimoji="0" lang="en-US" altLang="zh-CN" b="1" dirty="0"/>
                  <a:t>BO     </a:t>
                </a:r>
                <a:r>
                  <a:rPr kumimoji="0" lang="zh-CN" altLang="en-US" b="1" dirty="0"/>
                  <a:t> </a:t>
                </a:r>
                <a:r>
                  <a:rPr kumimoji="0" lang="en-US" altLang="zh-CN" b="1" dirty="0"/>
                  <a:t>= (1 </a:t>
                </a:r>
                <a:r>
                  <a:rPr kumimoji="0" lang="en-US" altLang="zh-CN" b="1" dirty="0">
                    <a:sym typeface="Symbol" pitchFamily="18" charset="2"/>
                  </a:rPr>
                  <a:t></a:t>
                </a:r>
                <a:r>
                  <a:rPr kumimoji="0" lang="en-US" altLang="zh-CN" b="1" dirty="0"/>
                  <a:t> 0)/2 = ½ </a:t>
                </a:r>
              </a:p>
            </p:txBody>
          </p:sp>
          <p:sp>
            <p:nvSpPr>
              <p:cNvPr id="32" name="Rectangle 6">
                <a:extLst>
                  <a:ext uri="{FF2B5EF4-FFF2-40B4-BE49-F238E27FC236}">
                    <a16:creationId xmlns:a16="http://schemas.microsoft.com/office/drawing/2014/main" id="{26D1B7B8-F2EE-F6EB-EA4C-E4BD1654D1C1}"/>
                  </a:ext>
                </a:extLst>
              </p:cNvPr>
              <p:cNvSpPr>
                <a:spLocks noChangeArrowheads="1"/>
              </p:cNvSpPr>
              <p:nvPr/>
            </p:nvSpPr>
            <p:spPr bwMode="auto">
              <a:xfrm>
                <a:off x="3740" y="1189"/>
                <a:ext cx="398" cy="233"/>
              </a:xfrm>
              <a:prstGeom prst="rect">
                <a:avLst/>
              </a:prstGeom>
              <a:noFill/>
              <a:ln w="9525" algn="ctr">
                <a:noFill/>
                <a:miter lim="800000"/>
                <a:headEnd/>
                <a:tailEnd/>
              </a:ln>
              <a:effectLst/>
            </p:spPr>
            <p:txBody>
              <a:bodyPr wrap="none">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a:spcBef>
                    <a:spcPct val="50000"/>
                  </a:spcBef>
                </a:pPr>
                <a:r>
                  <a:rPr kumimoji="0" lang="en-US" altLang="zh-CN" sz="1800" b="1" dirty="0"/>
                  <a:t>He</a:t>
                </a:r>
                <a:r>
                  <a:rPr kumimoji="0" lang="en-US" altLang="zh-CN" sz="1800" b="1" baseline="-25000" dirty="0"/>
                  <a:t>2</a:t>
                </a:r>
                <a:r>
                  <a:rPr kumimoji="0" lang="en-US" altLang="zh-CN" sz="1800" b="1" baseline="30000" dirty="0"/>
                  <a:t>+</a:t>
                </a:r>
              </a:p>
            </p:txBody>
          </p:sp>
        </p:grpSp>
        <p:grpSp>
          <p:nvGrpSpPr>
            <p:cNvPr id="28" name="Group 7">
              <a:extLst>
                <a:ext uri="{FF2B5EF4-FFF2-40B4-BE49-F238E27FC236}">
                  <a16:creationId xmlns:a16="http://schemas.microsoft.com/office/drawing/2014/main" id="{4E528D22-657D-2A27-1896-A97A078D60AF}"/>
                </a:ext>
              </a:extLst>
            </p:cNvPr>
            <p:cNvGrpSpPr>
              <a:grpSpLocks/>
            </p:cNvGrpSpPr>
            <p:nvPr/>
          </p:nvGrpSpPr>
          <p:grpSpPr bwMode="auto">
            <a:xfrm>
              <a:off x="3695" y="3643"/>
              <a:ext cx="2132" cy="358"/>
              <a:chOff x="3481" y="1711"/>
              <a:chExt cx="1968" cy="358"/>
            </a:xfrm>
          </p:grpSpPr>
          <p:sp>
            <p:nvSpPr>
              <p:cNvPr id="29" name="Text Box 8">
                <a:extLst>
                  <a:ext uri="{FF2B5EF4-FFF2-40B4-BE49-F238E27FC236}">
                    <a16:creationId xmlns:a16="http://schemas.microsoft.com/office/drawing/2014/main" id="{6FD2D3D9-B861-D292-3C09-FE2C2F73CE2E}"/>
                  </a:ext>
                </a:extLst>
              </p:cNvPr>
              <p:cNvSpPr txBox="1">
                <a:spLocks noChangeArrowheads="1"/>
              </p:cNvSpPr>
              <p:nvPr/>
            </p:nvSpPr>
            <p:spPr bwMode="auto">
              <a:xfrm>
                <a:off x="3481" y="1711"/>
                <a:ext cx="1968" cy="288"/>
              </a:xfrm>
              <a:prstGeom prst="rect">
                <a:avLst/>
              </a:prstGeom>
              <a:noFill/>
              <a:ln w="9525" algn="ctr">
                <a:noFill/>
                <a:miter lim="800000"/>
                <a:headEnd/>
                <a:tailEnd/>
              </a:ln>
              <a:effectLst/>
            </p:spPr>
            <p:txBody>
              <a:bodyPr>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a:spcBef>
                    <a:spcPct val="50000"/>
                  </a:spcBef>
                </a:pPr>
                <a:r>
                  <a:rPr kumimoji="0" lang="en-US" altLang="zh-CN" b="1" dirty="0"/>
                  <a:t>BO    </a:t>
                </a:r>
                <a:r>
                  <a:rPr kumimoji="0" lang="zh-CN" altLang="en-US" b="1" dirty="0"/>
                  <a:t>  </a:t>
                </a:r>
                <a:r>
                  <a:rPr kumimoji="0" lang="en-US" altLang="zh-CN" b="1" dirty="0"/>
                  <a:t>= (2 </a:t>
                </a:r>
                <a:r>
                  <a:rPr kumimoji="0" lang="en-US" altLang="zh-CN" b="1" dirty="0">
                    <a:sym typeface="Symbol" pitchFamily="18" charset="2"/>
                  </a:rPr>
                  <a:t></a:t>
                </a:r>
                <a:r>
                  <a:rPr kumimoji="0" lang="en-US" altLang="zh-CN" b="1" dirty="0"/>
                  <a:t> 2)/2 = 0 </a:t>
                </a:r>
              </a:p>
            </p:txBody>
          </p:sp>
          <p:sp>
            <p:nvSpPr>
              <p:cNvPr id="30" name="Rectangle 9">
                <a:extLst>
                  <a:ext uri="{FF2B5EF4-FFF2-40B4-BE49-F238E27FC236}">
                    <a16:creationId xmlns:a16="http://schemas.microsoft.com/office/drawing/2014/main" id="{A6151BC2-094F-7E9B-A1EB-5C256EDB6CF5}"/>
                  </a:ext>
                </a:extLst>
              </p:cNvPr>
              <p:cNvSpPr>
                <a:spLocks noChangeArrowheads="1"/>
              </p:cNvSpPr>
              <p:nvPr/>
            </p:nvSpPr>
            <p:spPr bwMode="auto">
              <a:xfrm>
                <a:off x="3740" y="1836"/>
                <a:ext cx="343" cy="233"/>
              </a:xfrm>
              <a:prstGeom prst="rect">
                <a:avLst/>
              </a:prstGeom>
              <a:noFill/>
              <a:ln w="9525" algn="ctr">
                <a:noFill/>
                <a:miter lim="800000"/>
                <a:headEnd/>
                <a:tailEnd/>
              </a:ln>
              <a:effectLst/>
            </p:spPr>
            <p:txBody>
              <a:bodyPr wrap="none">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a:spcBef>
                    <a:spcPct val="50000"/>
                  </a:spcBef>
                </a:pPr>
                <a:r>
                  <a:rPr kumimoji="0" lang="en-US" altLang="zh-CN" sz="1800" b="1" dirty="0"/>
                  <a:t>He</a:t>
                </a:r>
                <a:r>
                  <a:rPr kumimoji="0" lang="en-US" altLang="zh-CN" sz="1800" b="1" baseline="-25000" dirty="0"/>
                  <a:t>2</a:t>
                </a:r>
                <a:endParaRPr kumimoji="0" lang="en-US" altLang="zh-CN" sz="1800" b="1" baseline="30000" dirty="0"/>
              </a:p>
            </p:txBody>
          </p:sp>
        </p:grpSp>
      </p:grpSp>
      <p:sp>
        <p:nvSpPr>
          <p:cNvPr id="33" name="椭圆 32">
            <a:extLst>
              <a:ext uri="{FF2B5EF4-FFF2-40B4-BE49-F238E27FC236}">
                <a16:creationId xmlns:a16="http://schemas.microsoft.com/office/drawing/2014/main" id="{9C8C0703-7E80-D524-9B06-42E8725C271F}"/>
              </a:ext>
            </a:extLst>
          </p:cNvPr>
          <p:cNvSpPr/>
          <p:nvPr/>
        </p:nvSpPr>
        <p:spPr bwMode="auto">
          <a:xfrm>
            <a:off x="1011731" y="3278777"/>
            <a:ext cx="1403005" cy="2114522"/>
          </a:xfrm>
          <a:prstGeom prst="ellipse">
            <a:avLst/>
          </a:prstGeom>
          <a:solidFill>
            <a:srgbClr val="92D050">
              <a:alpha val="65000"/>
            </a:srgbClr>
          </a:solidFill>
          <a:ln>
            <a:noFill/>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rgbClr val="92D050"/>
              </a:solidFill>
              <a:effectLst/>
              <a:latin typeface="Times New Roman" pitchFamily="18" charset="0"/>
              <a:ea typeface="黑体" pitchFamily="2" charset="-122"/>
            </a:endParaRPr>
          </a:p>
        </p:txBody>
      </p:sp>
      <p:sp>
        <p:nvSpPr>
          <p:cNvPr id="34" name="椭圆 33">
            <a:extLst>
              <a:ext uri="{FF2B5EF4-FFF2-40B4-BE49-F238E27FC236}">
                <a16:creationId xmlns:a16="http://schemas.microsoft.com/office/drawing/2014/main" id="{D5FAFA3A-F7DD-2199-FCF2-119704BB8B64}"/>
              </a:ext>
            </a:extLst>
          </p:cNvPr>
          <p:cNvSpPr/>
          <p:nvPr/>
        </p:nvSpPr>
        <p:spPr bwMode="auto">
          <a:xfrm>
            <a:off x="5583450" y="3242537"/>
            <a:ext cx="1475708" cy="2162965"/>
          </a:xfrm>
          <a:prstGeom prst="ellipse">
            <a:avLst/>
          </a:prstGeom>
          <a:solidFill>
            <a:srgbClr val="92D050">
              <a:alpha val="60863"/>
            </a:srgbClr>
          </a:solidFill>
          <a:ln>
            <a:noFill/>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rgbClr val="92D050"/>
              </a:solidFill>
              <a:effectLst/>
              <a:latin typeface="Times New Roman" pitchFamily="18" charset="0"/>
              <a:ea typeface="黑体" pitchFamily="2" charset="-122"/>
            </a:endParaRPr>
          </a:p>
        </p:txBody>
      </p:sp>
      <p:sp>
        <p:nvSpPr>
          <p:cNvPr id="10" name="文本框 9">
            <a:extLst>
              <a:ext uri="{FF2B5EF4-FFF2-40B4-BE49-F238E27FC236}">
                <a16:creationId xmlns:a16="http://schemas.microsoft.com/office/drawing/2014/main" id="{58E26EA4-DEFB-360C-5EC5-3F627753AD0C}"/>
              </a:ext>
            </a:extLst>
          </p:cNvPr>
          <p:cNvSpPr txBox="1"/>
          <p:nvPr/>
        </p:nvSpPr>
        <p:spPr>
          <a:xfrm>
            <a:off x="627917" y="176193"/>
            <a:ext cx="4572000" cy="523220"/>
          </a:xfrm>
          <a:prstGeom prst="rect">
            <a:avLst/>
          </a:prstGeom>
          <a:noFill/>
        </p:spPr>
        <p:txBody>
          <a:bodyPr wrap="square">
            <a:spAutoFit/>
          </a:bodyPr>
          <a:lstStyle/>
          <a:p>
            <a:r>
              <a:rPr kumimoji="0" lang="zh-CN" altLang="en-US" sz="2800" b="1" dirty="0">
                <a:solidFill>
                  <a:schemeClr val="accent2"/>
                </a:solidFill>
              </a:rPr>
              <a:t>单电子键</a:t>
            </a:r>
            <a:endParaRPr lang="zh-CN" altLang="en-US" sz="2800" dirty="0"/>
          </a:p>
        </p:txBody>
      </p:sp>
    </p:spTree>
    <p:extLst>
      <p:ext uri="{BB962C8B-B14F-4D97-AF65-F5344CB8AC3E}">
        <p14:creationId xmlns:p14="http://schemas.microsoft.com/office/powerpoint/2010/main" val="42721562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54B5ADF4-C51F-5FC4-981C-F7CD78A0B49D}"/>
              </a:ext>
            </a:extLst>
          </p:cNvPr>
          <p:cNvSpPr>
            <a:spLocks noGrp="1"/>
          </p:cNvSpPr>
          <p:nvPr>
            <p:ph type="sldNum" sz="quarter" idx="10"/>
          </p:nvPr>
        </p:nvSpPr>
        <p:spPr/>
        <p:txBody>
          <a:bodyPr/>
          <a:lstStyle/>
          <a:p>
            <a:fld id="{45B8A701-AFD2-43CB-A356-4D0DCF8AAF5F}" type="slidenum">
              <a:rPr lang="zh-CN" altLang="en-US" smtClean="0"/>
              <a:pPr/>
              <a:t>19</a:t>
            </a:fld>
            <a:endParaRPr lang="en-US" altLang="zh-CN"/>
          </a:p>
        </p:txBody>
      </p:sp>
      <p:sp>
        <p:nvSpPr>
          <p:cNvPr id="3" name="Text Box 3">
            <a:extLst>
              <a:ext uri="{FF2B5EF4-FFF2-40B4-BE49-F238E27FC236}">
                <a16:creationId xmlns:a16="http://schemas.microsoft.com/office/drawing/2014/main" id="{7A67514F-E8AA-E227-5D92-60E9FFB15C61}"/>
              </a:ext>
            </a:extLst>
          </p:cNvPr>
          <p:cNvSpPr txBox="1">
            <a:spLocks noChangeArrowheads="1"/>
          </p:cNvSpPr>
          <p:nvPr/>
        </p:nvSpPr>
        <p:spPr bwMode="auto">
          <a:xfrm>
            <a:off x="1331640" y="116632"/>
            <a:ext cx="6604342" cy="626710"/>
          </a:xfrm>
          <a:prstGeom prst="rect">
            <a:avLst/>
          </a:prstGeom>
          <a:noFill/>
          <a:ln w="9525">
            <a:noFill/>
            <a:miter lim="800000"/>
            <a:headEnd/>
            <a:tailEnd/>
          </a:ln>
          <a:effectLst/>
        </p:spPr>
        <p:txBody>
          <a:bodyPr wrap="square">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algn="ctr">
              <a:lnSpc>
                <a:spcPct val="120000"/>
              </a:lnSpc>
              <a:spcBef>
                <a:spcPct val="50000"/>
              </a:spcBef>
            </a:pPr>
            <a:r>
              <a:rPr lang="zh-CN" altLang="en-US" sz="3200" b="1" dirty="0">
                <a:solidFill>
                  <a:srgbClr val="CC3300"/>
                </a:solidFill>
                <a:effectLst>
                  <a:outerShdw blurRad="38100" dist="38100" dir="2700000" algn="tl">
                    <a:srgbClr val="C0C0C0"/>
                  </a:outerShdw>
                </a:effectLst>
              </a:rPr>
              <a:t>第二周期同核双原子分子轨道</a:t>
            </a:r>
          </a:p>
        </p:txBody>
      </p:sp>
      <p:sp>
        <p:nvSpPr>
          <p:cNvPr id="4" name="矩形 3">
            <a:extLst>
              <a:ext uri="{FF2B5EF4-FFF2-40B4-BE49-F238E27FC236}">
                <a16:creationId xmlns:a16="http://schemas.microsoft.com/office/drawing/2014/main" id="{B1B40BB5-7FE2-60FF-5C10-4730BA249D2D}"/>
              </a:ext>
            </a:extLst>
          </p:cNvPr>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endParaRPr lang="zh-CN" altLang="en-US">
              <a:solidFill>
                <a:srgbClr val="000000"/>
              </a:solidFill>
            </a:endParaRPr>
          </a:p>
        </p:txBody>
      </p:sp>
      <p:pic>
        <p:nvPicPr>
          <p:cNvPr id="5" name="Picture 2" descr="FG12_23aC">
            <a:extLst>
              <a:ext uri="{FF2B5EF4-FFF2-40B4-BE49-F238E27FC236}">
                <a16:creationId xmlns:a16="http://schemas.microsoft.com/office/drawing/2014/main" id="{F7270CAC-07AC-9731-51D7-52C814127036}"/>
              </a:ext>
            </a:extLst>
          </p:cNvPr>
          <p:cNvPicPr>
            <a:picLocks noChangeAspect="1" noChangeArrowheads="1"/>
          </p:cNvPicPr>
          <p:nvPr/>
        </p:nvPicPr>
        <p:blipFill rotWithShape="1">
          <a:blip r:embed="rId2">
            <a:extLst>
              <a:ext uri="{28A0092B-C50C-407E-A947-70E740481C1C}">
                <a14:useLocalDpi xmlns:a14="http://schemas.microsoft.com/office/drawing/2010/main"/>
              </a:ext>
            </a:extLst>
          </a:blip>
          <a:srcRect/>
          <a:stretch/>
        </p:blipFill>
        <p:spPr bwMode="auto">
          <a:xfrm>
            <a:off x="899592" y="1772816"/>
            <a:ext cx="6361261" cy="3229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5">
            <a:extLst>
              <a:ext uri="{FF2B5EF4-FFF2-40B4-BE49-F238E27FC236}">
                <a16:creationId xmlns:a16="http://schemas.microsoft.com/office/drawing/2014/main" id="{B0708FF6-53E0-81CC-53C7-407465330298}"/>
              </a:ext>
            </a:extLst>
          </p:cNvPr>
          <p:cNvSpPr/>
          <p:nvPr/>
        </p:nvSpPr>
        <p:spPr>
          <a:xfrm>
            <a:off x="578029" y="1119817"/>
            <a:ext cx="643125" cy="523220"/>
          </a:xfrm>
          <a:prstGeom prst="rect">
            <a:avLst/>
          </a:prstGeom>
        </p:spPr>
        <p:txBody>
          <a:bodyPr wrap="none">
            <a:spAutoFit/>
          </a:bodyPr>
          <a:lstStyle/>
          <a:p>
            <a:r>
              <a:rPr lang="en-US" altLang="zh-CN" sz="2800" b="1" dirty="0">
                <a:solidFill>
                  <a:schemeClr val="accent2"/>
                </a:solidFill>
                <a:effectLst>
                  <a:outerShdw blurRad="38100" dist="38100" dir="2700000" algn="tl">
                    <a:srgbClr val="C0C0C0"/>
                  </a:outerShdw>
                </a:effectLst>
              </a:rPr>
              <a:t>Li</a:t>
            </a:r>
            <a:r>
              <a:rPr lang="en-US" altLang="zh-CN" sz="2800" b="1" baseline="-25000" dirty="0">
                <a:solidFill>
                  <a:schemeClr val="accent2"/>
                </a:solidFill>
                <a:effectLst>
                  <a:outerShdw blurRad="38100" dist="38100" dir="2700000" algn="tl">
                    <a:srgbClr val="C0C0C0"/>
                  </a:outerShdw>
                </a:effectLst>
              </a:rPr>
              <a:t>2</a:t>
            </a:r>
            <a:endParaRPr lang="zh-CN" altLang="en-US" sz="2800" dirty="0">
              <a:solidFill>
                <a:schemeClr val="accent2"/>
              </a:solidFill>
            </a:endParaRPr>
          </a:p>
        </p:txBody>
      </p:sp>
      <p:cxnSp>
        <p:nvCxnSpPr>
          <p:cNvPr id="8" name="直线箭头连接符 7">
            <a:extLst>
              <a:ext uri="{FF2B5EF4-FFF2-40B4-BE49-F238E27FC236}">
                <a16:creationId xmlns:a16="http://schemas.microsoft.com/office/drawing/2014/main" id="{68D49EA9-1064-574C-F2C6-661556C3275C}"/>
              </a:ext>
            </a:extLst>
          </p:cNvPr>
          <p:cNvCxnSpPr/>
          <p:nvPr/>
        </p:nvCxnSpPr>
        <p:spPr bwMode="auto">
          <a:xfrm flipV="1">
            <a:off x="2339752" y="3987805"/>
            <a:ext cx="0" cy="648072"/>
          </a:xfrm>
          <a:prstGeom prst="straightConnector1">
            <a:avLst/>
          </a:prstGeom>
          <a:solidFill>
            <a:schemeClr val="tx1"/>
          </a:solidFill>
          <a:ln w="38100" cap="flat" cmpd="sng" algn="ctr">
            <a:solidFill>
              <a:srgbClr val="FF0000"/>
            </a:solidFill>
            <a:prstDash val="solid"/>
            <a:round/>
            <a:headEnd type="arrow"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0" name="直线箭头连接符 9">
            <a:extLst>
              <a:ext uri="{FF2B5EF4-FFF2-40B4-BE49-F238E27FC236}">
                <a16:creationId xmlns:a16="http://schemas.microsoft.com/office/drawing/2014/main" id="{CAD83260-B4D6-FA66-A1B8-A2998FFA49C1}"/>
              </a:ext>
            </a:extLst>
          </p:cNvPr>
          <p:cNvCxnSpPr/>
          <p:nvPr/>
        </p:nvCxnSpPr>
        <p:spPr bwMode="auto">
          <a:xfrm flipV="1">
            <a:off x="6019497" y="3915797"/>
            <a:ext cx="0" cy="648072"/>
          </a:xfrm>
          <a:prstGeom prst="straightConnector1">
            <a:avLst/>
          </a:prstGeom>
          <a:solidFill>
            <a:schemeClr val="tx1"/>
          </a:solidFill>
          <a:ln w="38100" cap="flat" cmpd="sng" algn="ctr">
            <a:solidFill>
              <a:srgbClr val="FF0000"/>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grpSp>
        <p:nvGrpSpPr>
          <p:cNvPr id="17" name="组合 16">
            <a:extLst>
              <a:ext uri="{FF2B5EF4-FFF2-40B4-BE49-F238E27FC236}">
                <a16:creationId xmlns:a16="http://schemas.microsoft.com/office/drawing/2014/main" id="{5146BB32-7BCC-7CBE-3D46-5F67626F141B}"/>
              </a:ext>
            </a:extLst>
          </p:cNvPr>
          <p:cNvGrpSpPr/>
          <p:nvPr/>
        </p:nvGrpSpPr>
        <p:grpSpPr>
          <a:xfrm>
            <a:off x="4572000" y="4435654"/>
            <a:ext cx="144016" cy="504056"/>
            <a:chOff x="5508104" y="5202223"/>
            <a:chExt cx="288032" cy="675049"/>
          </a:xfrm>
        </p:grpSpPr>
        <p:cxnSp>
          <p:nvCxnSpPr>
            <p:cNvPr id="18" name="直线箭头连接符 17">
              <a:extLst>
                <a:ext uri="{FF2B5EF4-FFF2-40B4-BE49-F238E27FC236}">
                  <a16:creationId xmlns:a16="http://schemas.microsoft.com/office/drawing/2014/main" id="{2A3C05F3-EE75-B4FE-9D0A-734DF42DDD58}"/>
                </a:ext>
              </a:extLst>
            </p:cNvPr>
            <p:cNvCxnSpPr/>
            <p:nvPr/>
          </p:nvCxnSpPr>
          <p:spPr bwMode="auto">
            <a:xfrm flipV="1">
              <a:off x="5796136" y="5202223"/>
              <a:ext cx="0" cy="648071"/>
            </a:xfrm>
            <a:prstGeom prst="straightConnector1">
              <a:avLst/>
            </a:prstGeom>
            <a:solidFill>
              <a:schemeClr val="tx1"/>
            </a:solidFill>
            <a:ln w="38100" cap="flat" cmpd="sng" algn="ctr">
              <a:solidFill>
                <a:srgbClr val="FF0000"/>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9" name="直线箭头连接符 18">
              <a:extLst>
                <a:ext uri="{FF2B5EF4-FFF2-40B4-BE49-F238E27FC236}">
                  <a16:creationId xmlns:a16="http://schemas.microsoft.com/office/drawing/2014/main" id="{D2882DCC-D21B-1B61-E7DB-6D8292DEB2DB}"/>
                </a:ext>
              </a:extLst>
            </p:cNvPr>
            <p:cNvCxnSpPr/>
            <p:nvPr/>
          </p:nvCxnSpPr>
          <p:spPr bwMode="auto">
            <a:xfrm flipV="1">
              <a:off x="5508104" y="5229200"/>
              <a:ext cx="0" cy="648072"/>
            </a:xfrm>
            <a:prstGeom prst="straightConnector1">
              <a:avLst/>
            </a:prstGeom>
            <a:solidFill>
              <a:schemeClr val="tx1"/>
            </a:solidFill>
            <a:ln w="38100" cap="flat" cmpd="sng" algn="ctr">
              <a:solidFill>
                <a:srgbClr val="FF0000"/>
              </a:solidFill>
              <a:prstDash val="solid"/>
              <a:round/>
              <a:headEnd type="arrow"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grpSp>
      <p:sp>
        <p:nvSpPr>
          <p:cNvPr id="20" name="文本框 19">
            <a:extLst>
              <a:ext uri="{FF2B5EF4-FFF2-40B4-BE49-F238E27FC236}">
                <a16:creationId xmlns:a16="http://schemas.microsoft.com/office/drawing/2014/main" id="{9FC8E9E3-41B4-AFE8-ABA5-56D521173D4B}"/>
              </a:ext>
            </a:extLst>
          </p:cNvPr>
          <p:cNvSpPr txBox="1"/>
          <p:nvPr/>
        </p:nvSpPr>
        <p:spPr>
          <a:xfrm>
            <a:off x="3321593" y="6154599"/>
            <a:ext cx="2624436" cy="523220"/>
          </a:xfrm>
          <a:prstGeom prst="rect">
            <a:avLst/>
          </a:prstGeom>
          <a:noFill/>
        </p:spPr>
        <p:txBody>
          <a:bodyPr wrap="none" rtlCol="0">
            <a:spAutoFit/>
          </a:bodyPr>
          <a:lstStyle/>
          <a:p>
            <a:r>
              <a:rPr kumimoji="1" lang="en-US" altLang="zh-CN" sz="2800" dirty="0"/>
              <a:t>BO = (2-0)/2 = 1</a:t>
            </a:r>
            <a:endParaRPr kumimoji="1" lang="zh-CN" altLang="en-US" sz="2800" dirty="0"/>
          </a:p>
        </p:txBody>
      </p:sp>
      <p:sp>
        <p:nvSpPr>
          <p:cNvPr id="21" name="文本框 20">
            <a:extLst>
              <a:ext uri="{FF2B5EF4-FFF2-40B4-BE49-F238E27FC236}">
                <a16:creationId xmlns:a16="http://schemas.microsoft.com/office/drawing/2014/main" id="{9D3F3FBB-500D-520C-F69B-D8719E38ABF2}"/>
              </a:ext>
            </a:extLst>
          </p:cNvPr>
          <p:cNvSpPr txBox="1"/>
          <p:nvPr/>
        </p:nvSpPr>
        <p:spPr>
          <a:xfrm>
            <a:off x="1960909" y="4588494"/>
            <a:ext cx="457176" cy="461665"/>
          </a:xfrm>
          <a:prstGeom prst="rect">
            <a:avLst/>
          </a:prstGeom>
          <a:noFill/>
        </p:spPr>
        <p:txBody>
          <a:bodyPr wrap="none" rtlCol="0">
            <a:spAutoFit/>
          </a:bodyPr>
          <a:lstStyle/>
          <a:p>
            <a:r>
              <a:rPr kumimoji="1" lang="en-US" altLang="zh-CN" dirty="0"/>
              <a:t>Li</a:t>
            </a:r>
            <a:endParaRPr kumimoji="1" lang="zh-CN" altLang="en-US" dirty="0"/>
          </a:p>
        </p:txBody>
      </p:sp>
      <p:sp>
        <p:nvSpPr>
          <p:cNvPr id="22" name="文本框 21">
            <a:extLst>
              <a:ext uri="{FF2B5EF4-FFF2-40B4-BE49-F238E27FC236}">
                <a16:creationId xmlns:a16="http://schemas.microsoft.com/office/drawing/2014/main" id="{932F4B58-1F96-6A90-56F7-BDCCF6F903AF}"/>
              </a:ext>
            </a:extLst>
          </p:cNvPr>
          <p:cNvSpPr txBox="1"/>
          <p:nvPr/>
        </p:nvSpPr>
        <p:spPr>
          <a:xfrm>
            <a:off x="6156176" y="4594881"/>
            <a:ext cx="457176" cy="461665"/>
          </a:xfrm>
          <a:prstGeom prst="rect">
            <a:avLst/>
          </a:prstGeom>
          <a:noFill/>
        </p:spPr>
        <p:txBody>
          <a:bodyPr wrap="none" rtlCol="0">
            <a:spAutoFit/>
          </a:bodyPr>
          <a:lstStyle/>
          <a:p>
            <a:r>
              <a:rPr kumimoji="1" lang="en-US" altLang="zh-CN" dirty="0"/>
              <a:t>Li</a:t>
            </a:r>
            <a:endParaRPr kumimoji="1" lang="zh-CN" altLang="en-US" dirty="0"/>
          </a:p>
        </p:txBody>
      </p:sp>
      <p:sp>
        <p:nvSpPr>
          <p:cNvPr id="23" name="文本框 22">
            <a:extLst>
              <a:ext uri="{FF2B5EF4-FFF2-40B4-BE49-F238E27FC236}">
                <a16:creationId xmlns:a16="http://schemas.microsoft.com/office/drawing/2014/main" id="{447C1E07-0E93-452F-E67B-FC1C58787AB9}"/>
              </a:ext>
            </a:extLst>
          </p:cNvPr>
          <p:cNvSpPr txBox="1"/>
          <p:nvPr/>
        </p:nvSpPr>
        <p:spPr>
          <a:xfrm>
            <a:off x="4151557" y="5042804"/>
            <a:ext cx="559769" cy="461665"/>
          </a:xfrm>
          <a:prstGeom prst="rect">
            <a:avLst/>
          </a:prstGeom>
          <a:noFill/>
        </p:spPr>
        <p:txBody>
          <a:bodyPr wrap="none" rtlCol="0">
            <a:spAutoFit/>
          </a:bodyPr>
          <a:lstStyle/>
          <a:p>
            <a:r>
              <a:rPr kumimoji="1" lang="en-US" altLang="zh-CN" dirty="0"/>
              <a:t>Li</a:t>
            </a:r>
            <a:r>
              <a:rPr kumimoji="1" lang="en-US" altLang="zh-CN" baseline="-25000" dirty="0"/>
              <a:t>2</a:t>
            </a:r>
            <a:endParaRPr kumimoji="1" lang="zh-CN" altLang="en-US" dirty="0"/>
          </a:p>
        </p:txBody>
      </p:sp>
      <p:sp>
        <p:nvSpPr>
          <p:cNvPr id="24" name="Text Box 5">
            <a:extLst>
              <a:ext uri="{FF2B5EF4-FFF2-40B4-BE49-F238E27FC236}">
                <a16:creationId xmlns:a16="http://schemas.microsoft.com/office/drawing/2014/main" id="{CF3BADE4-7303-164A-B30B-F0EB0B7A4284}"/>
              </a:ext>
            </a:extLst>
          </p:cNvPr>
          <p:cNvSpPr txBox="1">
            <a:spLocks noChangeArrowheads="1"/>
          </p:cNvSpPr>
          <p:nvPr/>
        </p:nvSpPr>
        <p:spPr bwMode="auto">
          <a:xfrm>
            <a:off x="3810314" y="5544497"/>
            <a:ext cx="1646993" cy="461665"/>
          </a:xfrm>
          <a:prstGeom prst="rect">
            <a:avLst/>
          </a:prstGeom>
          <a:noFill/>
          <a:ln w="9525">
            <a:noFill/>
            <a:miter lim="800000"/>
            <a:headEnd/>
            <a:tailEnd/>
          </a:ln>
          <a:effectLst/>
        </p:spPr>
        <p:txBody>
          <a:bodyPr wrap="square">
            <a:spAutoFit/>
          </a:bodyPr>
          <a:lstStyle/>
          <a:p>
            <a:pPr>
              <a:defRPr/>
            </a:pPr>
            <a:r>
              <a:rPr kumimoji="0" lang="en-US" altLang="zh-CN" b="1" dirty="0"/>
              <a:t>KK(</a:t>
            </a:r>
            <a:r>
              <a:rPr kumimoji="0" lang="en-US" altLang="zh-CN" b="1" dirty="0">
                <a:sym typeface="Symbol" pitchFamily="18" charset="2"/>
              </a:rPr>
              <a:t></a:t>
            </a:r>
            <a:r>
              <a:rPr kumimoji="0" lang="en-US" altLang="zh-CN" b="1" baseline="-25000" dirty="0">
                <a:sym typeface="Symbol" pitchFamily="18" charset="2"/>
              </a:rPr>
              <a:t>2</a:t>
            </a:r>
            <a:r>
              <a:rPr kumimoji="0" lang="en-US" altLang="zh-CN" b="1" i="1" baseline="-25000" dirty="0">
                <a:sym typeface="Symbol" pitchFamily="18" charset="2"/>
              </a:rPr>
              <a:t>s</a:t>
            </a:r>
            <a:r>
              <a:rPr kumimoji="0" lang="en-US" altLang="zh-CN" b="1" dirty="0">
                <a:sym typeface="Symbol" pitchFamily="18" charset="2"/>
              </a:rPr>
              <a:t>)</a:t>
            </a:r>
            <a:r>
              <a:rPr kumimoji="0" lang="en-US" altLang="zh-CN" b="1" baseline="30000" dirty="0">
                <a:sym typeface="Symbol" pitchFamily="18" charset="2"/>
              </a:rPr>
              <a:t>2</a:t>
            </a:r>
          </a:p>
        </p:txBody>
      </p:sp>
      <p:sp>
        <p:nvSpPr>
          <p:cNvPr id="25" name="文本框 24">
            <a:extLst>
              <a:ext uri="{FF2B5EF4-FFF2-40B4-BE49-F238E27FC236}">
                <a16:creationId xmlns:a16="http://schemas.microsoft.com/office/drawing/2014/main" id="{A21BA1FF-BC55-0753-BC3C-A3A12F000E08}"/>
              </a:ext>
            </a:extLst>
          </p:cNvPr>
          <p:cNvSpPr txBox="1"/>
          <p:nvPr/>
        </p:nvSpPr>
        <p:spPr>
          <a:xfrm>
            <a:off x="6919253" y="6154599"/>
            <a:ext cx="766557" cy="523220"/>
          </a:xfrm>
          <a:prstGeom prst="rect">
            <a:avLst/>
          </a:prstGeom>
          <a:noFill/>
        </p:spPr>
        <p:txBody>
          <a:bodyPr wrap="none" rtlCol="0">
            <a:spAutoFit/>
          </a:bodyPr>
          <a:lstStyle/>
          <a:p>
            <a:r>
              <a:rPr kumimoji="1" lang="en-US" altLang="zh-CN" sz="2800" dirty="0">
                <a:highlight>
                  <a:srgbClr val="FFFF00"/>
                </a:highlight>
              </a:rPr>
              <a:t>S=0</a:t>
            </a:r>
            <a:endParaRPr kumimoji="1" lang="zh-CN" altLang="en-US" sz="2800" dirty="0">
              <a:highlight>
                <a:srgbClr val="FFFF00"/>
              </a:highlight>
            </a:endParaRPr>
          </a:p>
        </p:txBody>
      </p:sp>
    </p:spTree>
    <p:extLst>
      <p:ext uri="{BB962C8B-B14F-4D97-AF65-F5344CB8AC3E}">
        <p14:creationId xmlns:p14="http://schemas.microsoft.com/office/powerpoint/2010/main" val="22038459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22" name="Text Box 2"/>
          <p:cNvSpPr txBox="1">
            <a:spLocks noChangeArrowheads="1"/>
          </p:cNvSpPr>
          <p:nvPr/>
        </p:nvSpPr>
        <p:spPr bwMode="auto">
          <a:xfrm>
            <a:off x="1713939" y="476672"/>
            <a:ext cx="5716122"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eaLnBrk="1" hangingPunct="1"/>
            <a:r>
              <a:rPr kumimoji="0" lang="zh-CN" altLang="en-US" sz="3600" dirty="0">
                <a:solidFill>
                  <a:srgbClr val="CC3300"/>
                </a:solidFill>
                <a:effectLst>
                  <a:outerShdw blurRad="38100" dist="38100" dir="2700000" algn="tl">
                    <a:srgbClr val="C0C0C0"/>
                  </a:outerShdw>
                </a:effectLst>
                <a:latin typeface="+mj-ea"/>
                <a:ea typeface="+mj-ea"/>
              </a:rPr>
              <a:t>第二章  分子和晶体结构</a:t>
            </a:r>
          </a:p>
        </p:txBody>
      </p:sp>
      <p:sp>
        <p:nvSpPr>
          <p:cNvPr id="2" name="Text Box 3">
            <a:extLst>
              <a:ext uri="{FF2B5EF4-FFF2-40B4-BE49-F238E27FC236}">
                <a16:creationId xmlns:a16="http://schemas.microsoft.com/office/drawing/2014/main" id="{94AB27D2-BD15-42AB-FCDA-9ECE3DEBE748}"/>
              </a:ext>
            </a:extLst>
          </p:cNvPr>
          <p:cNvSpPr txBox="1">
            <a:spLocks noChangeArrowheads="1"/>
          </p:cNvSpPr>
          <p:nvPr/>
        </p:nvSpPr>
        <p:spPr bwMode="auto">
          <a:xfrm>
            <a:off x="1228970" y="1424950"/>
            <a:ext cx="5329359" cy="3953133"/>
          </a:xfrm>
          <a:prstGeom prst="rect">
            <a:avLst/>
          </a:prstGeom>
          <a:noFill/>
          <a:ln w="9525">
            <a:noFill/>
            <a:miter lim="800000"/>
            <a:headEnd/>
            <a:tailEnd/>
          </a:ln>
          <a:effectLst/>
        </p:spPr>
        <p:txBody>
          <a:bodyPr wrap="square">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eaLnBrk="1" hangingPunct="1">
              <a:lnSpc>
                <a:spcPct val="130000"/>
              </a:lnSpc>
            </a:pPr>
            <a:r>
              <a:rPr kumimoji="0" lang="en-US" altLang="zh-CN" sz="2800" b="1" dirty="0">
                <a:latin typeface="+mn-lt"/>
                <a:ea typeface="+mj-ea"/>
              </a:rPr>
              <a:t>2.1 </a:t>
            </a:r>
            <a:r>
              <a:rPr kumimoji="0" lang="zh-CN" altLang="en-US" sz="2800" b="1" dirty="0">
                <a:latin typeface="+mn-lt"/>
                <a:ea typeface="+mj-ea"/>
              </a:rPr>
              <a:t>  </a:t>
            </a:r>
            <a:r>
              <a:rPr lang="en-US" altLang="zh-CN" sz="2800" b="0" dirty="0">
                <a:latin typeface="Arial" panose="020B0604020202020204" pitchFamily="34" charset="0"/>
                <a:cs typeface="Arial" panose="020B0604020202020204" pitchFamily="34" charset="0"/>
              </a:rPr>
              <a:t>Lewis</a:t>
            </a:r>
            <a:r>
              <a:rPr lang="zh-CN" altLang="en-US" sz="2800" b="0" dirty="0">
                <a:latin typeface="Arial" panose="020B0604020202020204" pitchFamily="34" charset="0"/>
                <a:cs typeface="Arial" panose="020B0604020202020204" pitchFamily="34" charset="0"/>
              </a:rPr>
              <a:t>结构</a:t>
            </a:r>
            <a:r>
              <a:rPr lang="en-US" altLang="zh-CN" sz="2800" b="0" dirty="0">
                <a:latin typeface="Arial" panose="020B0604020202020204" pitchFamily="34" charset="0"/>
                <a:cs typeface="Arial" panose="020B0604020202020204" pitchFamily="34" charset="0"/>
              </a:rPr>
              <a:t>−</a:t>
            </a:r>
            <a:r>
              <a:rPr kumimoji="0" lang="zh-CN" altLang="en-US" sz="2800" b="1" dirty="0">
                <a:latin typeface="+mn-lt"/>
                <a:ea typeface="+mj-ea"/>
              </a:rPr>
              <a:t>离子键理论</a:t>
            </a:r>
          </a:p>
          <a:p>
            <a:pPr eaLnBrk="1" hangingPunct="1">
              <a:lnSpc>
                <a:spcPct val="130000"/>
              </a:lnSpc>
            </a:pPr>
            <a:r>
              <a:rPr kumimoji="0" lang="en-US" altLang="zh-CN" sz="2800" dirty="0">
                <a:latin typeface="+mn-lt"/>
                <a:ea typeface="+mj-ea"/>
              </a:rPr>
              <a:t>2.2  </a:t>
            </a:r>
            <a:r>
              <a:rPr kumimoji="0" lang="zh-CN" altLang="en-US" sz="2800" dirty="0">
                <a:latin typeface="+mn-lt"/>
                <a:ea typeface="+mj-ea"/>
              </a:rPr>
              <a:t>价键理论</a:t>
            </a:r>
            <a:r>
              <a:rPr kumimoji="0" lang="en-US" altLang="zh-CN" sz="2800" dirty="0">
                <a:latin typeface="+mn-lt"/>
                <a:ea typeface="+mj-ea"/>
              </a:rPr>
              <a:t>-</a:t>
            </a:r>
            <a:r>
              <a:rPr kumimoji="0" lang="zh-CN" altLang="en-US" sz="2800" dirty="0">
                <a:latin typeface="+mn-lt"/>
                <a:ea typeface="+mj-ea"/>
              </a:rPr>
              <a:t>共价键</a:t>
            </a:r>
          </a:p>
          <a:p>
            <a:pPr eaLnBrk="1" hangingPunct="1">
              <a:lnSpc>
                <a:spcPct val="130000"/>
              </a:lnSpc>
            </a:pPr>
            <a:r>
              <a:rPr kumimoji="0" lang="en-US" altLang="zh-CN" sz="2800" dirty="0">
                <a:latin typeface="+mn-lt"/>
                <a:ea typeface="+mj-ea"/>
              </a:rPr>
              <a:t>2.3  </a:t>
            </a:r>
            <a:r>
              <a:rPr kumimoji="0" lang="zh-CN" altLang="en-US" sz="2800" dirty="0">
                <a:latin typeface="+mn-lt"/>
                <a:ea typeface="+mj-ea"/>
              </a:rPr>
              <a:t>价层电子对互斥理论</a:t>
            </a:r>
          </a:p>
          <a:p>
            <a:pPr eaLnBrk="1" hangingPunct="1">
              <a:lnSpc>
                <a:spcPct val="130000"/>
              </a:lnSpc>
            </a:pPr>
            <a:r>
              <a:rPr kumimoji="0" lang="en-US" altLang="zh-CN" sz="2800" dirty="0">
                <a:solidFill>
                  <a:srgbClr val="C00000"/>
                </a:solidFill>
                <a:latin typeface="+mn-lt"/>
                <a:ea typeface="+mj-ea"/>
              </a:rPr>
              <a:t>2.4  </a:t>
            </a:r>
            <a:r>
              <a:rPr kumimoji="0" lang="zh-CN" altLang="en-US" sz="2800" dirty="0">
                <a:solidFill>
                  <a:srgbClr val="C00000"/>
                </a:solidFill>
                <a:latin typeface="+mn-lt"/>
                <a:ea typeface="+mj-ea"/>
              </a:rPr>
              <a:t>分子轨道理论</a:t>
            </a:r>
          </a:p>
          <a:p>
            <a:pPr eaLnBrk="1" hangingPunct="1">
              <a:lnSpc>
                <a:spcPct val="130000"/>
              </a:lnSpc>
            </a:pPr>
            <a:r>
              <a:rPr kumimoji="0" lang="en-US" altLang="zh-CN" sz="2800" dirty="0">
                <a:solidFill>
                  <a:srgbClr val="C00000"/>
                </a:solidFill>
                <a:latin typeface="+mn-lt"/>
                <a:ea typeface="+mj-ea"/>
              </a:rPr>
              <a:t>2.5</a:t>
            </a:r>
            <a:r>
              <a:rPr kumimoji="0" lang="zh-CN" altLang="en-US" sz="2800" dirty="0">
                <a:solidFill>
                  <a:srgbClr val="C00000"/>
                </a:solidFill>
                <a:latin typeface="+mn-lt"/>
                <a:ea typeface="+mj-ea"/>
              </a:rPr>
              <a:t>  金属键理论</a:t>
            </a:r>
          </a:p>
          <a:p>
            <a:pPr eaLnBrk="1" hangingPunct="1">
              <a:lnSpc>
                <a:spcPct val="130000"/>
              </a:lnSpc>
            </a:pPr>
            <a:r>
              <a:rPr kumimoji="0" lang="en-US" altLang="zh-CN" sz="2800" dirty="0">
                <a:latin typeface="+mn-lt"/>
                <a:ea typeface="+mj-ea"/>
              </a:rPr>
              <a:t>2.6  </a:t>
            </a:r>
            <a:r>
              <a:rPr kumimoji="0" lang="zh-CN" altLang="en-US" sz="2800" dirty="0">
                <a:latin typeface="+mn-lt"/>
                <a:ea typeface="+mj-ea"/>
              </a:rPr>
              <a:t>分子间作用力和氢键</a:t>
            </a:r>
            <a:endParaRPr kumimoji="0" lang="en-US" altLang="zh-CN" sz="2800" dirty="0">
              <a:latin typeface="+mn-lt"/>
              <a:ea typeface="+mj-ea"/>
            </a:endParaRPr>
          </a:p>
          <a:p>
            <a:pPr eaLnBrk="1" hangingPunct="1">
              <a:lnSpc>
                <a:spcPct val="130000"/>
              </a:lnSpc>
            </a:pPr>
            <a:r>
              <a:rPr kumimoji="0" lang="en-US" altLang="zh-CN" sz="2800" dirty="0">
                <a:latin typeface="+mn-lt"/>
                <a:ea typeface="+mj-ea"/>
              </a:rPr>
              <a:t>2.7  </a:t>
            </a:r>
            <a:r>
              <a:rPr kumimoji="0" lang="zh-CN" altLang="en-US" sz="2800" dirty="0">
                <a:latin typeface="+mn-lt"/>
                <a:ea typeface="+mj-ea"/>
              </a:rPr>
              <a:t>晶体结构</a:t>
            </a:r>
            <a:endParaRPr kumimoji="0" lang="en-US" altLang="zh-CN" sz="2800" dirty="0">
              <a:latin typeface="+mn-lt"/>
              <a:ea typeface="+mj-ea"/>
            </a:endParaRPr>
          </a:p>
        </p:txBody>
      </p:sp>
      <p:grpSp>
        <p:nvGrpSpPr>
          <p:cNvPr id="22" name="组合 21">
            <a:extLst>
              <a:ext uri="{FF2B5EF4-FFF2-40B4-BE49-F238E27FC236}">
                <a16:creationId xmlns:a16="http://schemas.microsoft.com/office/drawing/2014/main" id="{F3B04759-FB78-4B94-A53A-3F50E16D2E3F}"/>
              </a:ext>
            </a:extLst>
          </p:cNvPr>
          <p:cNvGrpSpPr/>
          <p:nvPr/>
        </p:nvGrpSpPr>
        <p:grpSpPr>
          <a:xfrm>
            <a:off x="5364088" y="4005064"/>
            <a:ext cx="2747834" cy="1674966"/>
            <a:chOff x="9050289" y="4728287"/>
            <a:chExt cx="1547446" cy="1039812"/>
          </a:xfrm>
        </p:grpSpPr>
        <p:pic>
          <p:nvPicPr>
            <p:cNvPr id="16" name="Picture 29" descr="双黄蛋">
              <a:extLst>
                <a:ext uri="{FF2B5EF4-FFF2-40B4-BE49-F238E27FC236}">
                  <a16:creationId xmlns:a16="http://schemas.microsoft.com/office/drawing/2014/main" id="{C3DFF9F4-19C7-051E-2C80-2CCF12B69A40}"/>
                </a:ext>
              </a:extLst>
            </p:cNvPr>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9050289" y="4728287"/>
              <a:ext cx="1547446" cy="1039812"/>
            </a:xfrm>
            <a:prstGeom prst="rect">
              <a:avLst/>
            </a:prstGeom>
            <a:noFill/>
            <a:extLst>
              <a:ext uri="{909E8E84-426E-40DD-AFC4-6F175D3DCCD1}">
                <a14:hiddenFill xmlns:a14="http://schemas.microsoft.com/office/drawing/2010/main">
                  <a:solidFill>
                    <a:srgbClr val="FFFFFF"/>
                  </a:solidFill>
                </a14:hiddenFill>
              </a:ext>
            </a:extLst>
          </p:spPr>
        </p:pic>
        <p:sp>
          <p:nvSpPr>
            <p:cNvPr id="17" name="Oval 30">
              <a:extLst>
                <a:ext uri="{FF2B5EF4-FFF2-40B4-BE49-F238E27FC236}">
                  <a16:creationId xmlns:a16="http://schemas.microsoft.com/office/drawing/2014/main" id="{D96470AE-F0F0-EA32-FA54-D0124C7FA221}"/>
                </a:ext>
              </a:extLst>
            </p:cNvPr>
            <p:cNvSpPr>
              <a:spLocks noChangeArrowheads="1"/>
            </p:cNvSpPr>
            <p:nvPr/>
          </p:nvSpPr>
          <p:spPr bwMode="auto">
            <a:xfrm>
              <a:off x="9239323" y="4756862"/>
              <a:ext cx="1182566" cy="9906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275281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2A3B479C-BC23-98D7-9AE1-7FB9ED592124}"/>
              </a:ext>
            </a:extLst>
          </p:cNvPr>
          <p:cNvSpPr>
            <a:spLocks noGrp="1"/>
          </p:cNvSpPr>
          <p:nvPr>
            <p:ph type="sldNum" sz="quarter" idx="10"/>
          </p:nvPr>
        </p:nvSpPr>
        <p:spPr/>
        <p:txBody>
          <a:bodyPr/>
          <a:lstStyle/>
          <a:p>
            <a:fld id="{45B8A701-AFD2-43CB-A356-4D0DCF8AAF5F}" type="slidenum">
              <a:rPr lang="zh-CN" altLang="en-US" smtClean="0"/>
              <a:pPr/>
              <a:t>20</a:t>
            </a:fld>
            <a:endParaRPr lang="en-US" altLang="zh-CN"/>
          </a:p>
        </p:txBody>
      </p:sp>
      <p:sp>
        <p:nvSpPr>
          <p:cNvPr id="4" name="矩形 3">
            <a:extLst>
              <a:ext uri="{FF2B5EF4-FFF2-40B4-BE49-F238E27FC236}">
                <a16:creationId xmlns:a16="http://schemas.microsoft.com/office/drawing/2014/main" id="{8F7121A5-713E-5CB2-CF43-1ECF36D6CD6C}"/>
              </a:ext>
            </a:extLst>
          </p:cNvPr>
          <p:cNvSpPr/>
          <p:nvPr/>
        </p:nvSpPr>
        <p:spPr>
          <a:xfrm>
            <a:off x="485188" y="476672"/>
            <a:ext cx="702436" cy="523220"/>
          </a:xfrm>
          <a:prstGeom prst="rect">
            <a:avLst/>
          </a:prstGeom>
        </p:spPr>
        <p:txBody>
          <a:bodyPr wrap="none">
            <a:spAutoFit/>
          </a:bodyPr>
          <a:lstStyle/>
          <a:p>
            <a:r>
              <a:rPr lang="en-US" altLang="zh-CN" sz="2800" b="1" dirty="0">
                <a:solidFill>
                  <a:schemeClr val="accent2"/>
                </a:solidFill>
                <a:effectLst>
                  <a:outerShdw blurRad="38100" dist="38100" dir="2700000" algn="tl">
                    <a:srgbClr val="C0C0C0"/>
                  </a:outerShdw>
                </a:effectLst>
              </a:rPr>
              <a:t>Be</a:t>
            </a:r>
            <a:r>
              <a:rPr lang="en-US" altLang="zh-CN" sz="2800" b="1" baseline="-25000" dirty="0">
                <a:solidFill>
                  <a:schemeClr val="accent2"/>
                </a:solidFill>
                <a:effectLst>
                  <a:outerShdw blurRad="38100" dist="38100" dir="2700000" algn="tl">
                    <a:srgbClr val="C0C0C0"/>
                  </a:outerShdw>
                </a:effectLst>
              </a:rPr>
              <a:t>2</a:t>
            </a:r>
            <a:endParaRPr lang="zh-CN" altLang="en-US" sz="2800" dirty="0">
              <a:solidFill>
                <a:schemeClr val="accent2"/>
              </a:solidFill>
            </a:endParaRPr>
          </a:p>
        </p:txBody>
      </p:sp>
      <p:pic>
        <p:nvPicPr>
          <p:cNvPr id="10" name="Picture 2" descr="FG12_23aC">
            <a:extLst>
              <a:ext uri="{FF2B5EF4-FFF2-40B4-BE49-F238E27FC236}">
                <a16:creationId xmlns:a16="http://schemas.microsoft.com/office/drawing/2014/main" id="{3F2B6796-772F-DB34-2866-9398688F0CEA}"/>
              </a:ext>
            </a:extLst>
          </p:cNvPr>
          <p:cNvPicPr>
            <a:picLocks noChangeAspect="1" noChangeArrowheads="1"/>
          </p:cNvPicPr>
          <p:nvPr/>
        </p:nvPicPr>
        <p:blipFill rotWithShape="1">
          <a:blip r:embed="rId2">
            <a:extLst>
              <a:ext uri="{28A0092B-C50C-407E-A947-70E740481C1C}">
                <a14:useLocalDpi xmlns:a14="http://schemas.microsoft.com/office/drawing/2010/main"/>
              </a:ext>
            </a:extLst>
          </a:blip>
          <a:srcRect/>
          <a:stretch/>
        </p:blipFill>
        <p:spPr bwMode="auto">
          <a:xfrm>
            <a:off x="899592" y="1233175"/>
            <a:ext cx="6361261" cy="3229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1" name="直线箭头连接符 10">
            <a:extLst>
              <a:ext uri="{FF2B5EF4-FFF2-40B4-BE49-F238E27FC236}">
                <a16:creationId xmlns:a16="http://schemas.microsoft.com/office/drawing/2014/main" id="{48A46CAA-3983-972E-7396-C157E9EB8D20}"/>
              </a:ext>
            </a:extLst>
          </p:cNvPr>
          <p:cNvCxnSpPr/>
          <p:nvPr/>
        </p:nvCxnSpPr>
        <p:spPr bwMode="auto">
          <a:xfrm flipV="1">
            <a:off x="2339752" y="3448164"/>
            <a:ext cx="0" cy="648072"/>
          </a:xfrm>
          <a:prstGeom prst="straightConnector1">
            <a:avLst/>
          </a:prstGeom>
          <a:solidFill>
            <a:schemeClr val="tx1"/>
          </a:solidFill>
          <a:ln w="38100" cap="flat" cmpd="sng" algn="ctr">
            <a:solidFill>
              <a:srgbClr val="FF0000"/>
            </a:solidFill>
            <a:prstDash val="solid"/>
            <a:round/>
            <a:headEnd type="arrow"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2" name="直线箭头连接符 11">
            <a:extLst>
              <a:ext uri="{FF2B5EF4-FFF2-40B4-BE49-F238E27FC236}">
                <a16:creationId xmlns:a16="http://schemas.microsoft.com/office/drawing/2014/main" id="{2A9D93F3-C4E0-C3E6-5797-D4B8FD80E74D}"/>
              </a:ext>
            </a:extLst>
          </p:cNvPr>
          <p:cNvCxnSpPr/>
          <p:nvPr/>
        </p:nvCxnSpPr>
        <p:spPr bwMode="auto">
          <a:xfrm flipV="1">
            <a:off x="6019497" y="3376156"/>
            <a:ext cx="0" cy="648072"/>
          </a:xfrm>
          <a:prstGeom prst="straightConnector1">
            <a:avLst/>
          </a:prstGeom>
          <a:solidFill>
            <a:schemeClr val="tx1"/>
          </a:solidFill>
          <a:ln w="38100" cap="flat" cmpd="sng" algn="ctr">
            <a:solidFill>
              <a:srgbClr val="FF0000"/>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grpSp>
        <p:nvGrpSpPr>
          <p:cNvPr id="13" name="组合 12">
            <a:extLst>
              <a:ext uri="{FF2B5EF4-FFF2-40B4-BE49-F238E27FC236}">
                <a16:creationId xmlns:a16="http://schemas.microsoft.com/office/drawing/2014/main" id="{23E75C14-F1DC-2753-7237-45021D2FB79A}"/>
              </a:ext>
            </a:extLst>
          </p:cNvPr>
          <p:cNvGrpSpPr/>
          <p:nvPr/>
        </p:nvGrpSpPr>
        <p:grpSpPr>
          <a:xfrm>
            <a:off x="4572000" y="3896013"/>
            <a:ext cx="144016" cy="504056"/>
            <a:chOff x="5508104" y="5202223"/>
            <a:chExt cx="288032" cy="675049"/>
          </a:xfrm>
        </p:grpSpPr>
        <p:cxnSp>
          <p:nvCxnSpPr>
            <p:cNvPr id="14" name="直线箭头连接符 13">
              <a:extLst>
                <a:ext uri="{FF2B5EF4-FFF2-40B4-BE49-F238E27FC236}">
                  <a16:creationId xmlns:a16="http://schemas.microsoft.com/office/drawing/2014/main" id="{5CC04D59-3CAA-DC0B-F47E-BF8B0951FFFC}"/>
                </a:ext>
              </a:extLst>
            </p:cNvPr>
            <p:cNvCxnSpPr/>
            <p:nvPr/>
          </p:nvCxnSpPr>
          <p:spPr bwMode="auto">
            <a:xfrm flipV="1">
              <a:off x="5796136" y="5202223"/>
              <a:ext cx="0" cy="648071"/>
            </a:xfrm>
            <a:prstGeom prst="straightConnector1">
              <a:avLst/>
            </a:prstGeom>
            <a:solidFill>
              <a:schemeClr val="tx1"/>
            </a:solidFill>
            <a:ln w="38100" cap="flat" cmpd="sng" algn="ctr">
              <a:solidFill>
                <a:srgbClr val="FF0000"/>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5" name="直线箭头连接符 14">
              <a:extLst>
                <a:ext uri="{FF2B5EF4-FFF2-40B4-BE49-F238E27FC236}">
                  <a16:creationId xmlns:a16="http://schemas.microsoft.com/office/drawing/2014/main" id="{6E773D2C-315B-3EF5-B06E-6A07FC0F5EC5}"/>
                </a:ext>
              </a:extLst>
            </p:cNvPr>
            <p:cNvCxnSpPr/>
            <p:nvPr/>
          </p:nvCxnSpPr>
          <p:spPr bwMode="auto">
            <a:xfrm flipV="1">
              <a:off x="5508104" y="5229200"/>
              <a:ext cx="0" cy="648072"/>
            </a:xfrm>
            <a:prstGeom prst="straightConnector1">
              <a:avLst/>
            </a:prstGeom>
            <a:solidFill>
              <a:schemeClr val="tx1"/>
            </a:solidFill>
            <a:ln w="38100" cap="flat" cmpd="sng" algn="ctr">
              <a:solidFill>
                <a:srgbClr val="FF0000"/>
              </a:solidFill>
              <a:prstDash val="solid"/>
              <a:round/>
              <a:headEnd type="arrow"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grpSp>
      <p:sp>
        <p:nvSpPr>
          <p:cNvPr id="16" name="文本框 15">
            <a:extLst>
              <a:ext uri="{FF2B5EF4-FFF2-40B4-BE49-F238E27FC236}">
                <a16:creationId xmlns:a16="http://schemas.microsoft.com/office/drawing/2014/main" id="{5E5286B6-7ED3-351C-7873-35602FC56165}"/>
              </a:ext>
            </a:extLst>
          </p:cNvPr>
          <p:cNvSpPr txBox="1"/>
          <p:nvPr/>
        </p:nvSpPr>
        <p:spPr>
          <a:xfrm>
            <a:off x="3243708" y="5746825"/>
            <a:ext cx="2624436" cy="523220"/>
          </a:xfrm>
          <a:prstGeom prst="rect">
            <a:avLst/>
          </a:prstGeom>
          <a:noFill/>
        </p:spPr>
        <p:txBody>
          <a:bodyPr wrap="none" rtlCol="0">
            <a:spAutoFit/>
          </a:bodyPr>
          <a:lstStyle/>
          <a:p>
            <a:r>
              <a:rPr kumimoji="1" lang="en-US" altLang="zh-CN" sz="2800" dirty="0"/>
              <a:t>BO = (2-2)/2 = 0</a:t>
            </a:r>
            <a:endParaRPr kumimoji="1" lang="zh-CN" altLang="en-US" sz="2800" dirty="0"/>
          </a:p>
        </p:txBody>
      </p:sp>
      <p:sp>
        <p:nvSpPr>
          <p:cNvPr id="17" name="文本框 16">
            <a:extLst>
              <a:ext uri="{FF2B5EF4-FFF2-40B4-BE49-F238E27FC236}">
                <a16:creationId xmlns:a16="http://schemas.microsoft.com/office/drawing/2014/main" id="{E646CDB4-6B23-6C8E-7422-C22BA5F9E90B}"/>
              </a:ext>
            </a:extLst>
          </p:cNvPr>
          <p:cNvSpPr txBox="1"/>
          <p:nvPr/>
        </p:nvSpPr>
        <p:spPr>
          <a:xfrm>
            <a:off x="1960909" y="4048853"/>
            <a:ext cx="526106" cy="461665"/>
          </a:xfrm>
          <a:prstGeom prst="rect">
            <a:avLst/>
          </a:prstGeom>
          <a:noFill/>
        </p:spPr>
        <p:txBody>
          <a:bodyPr wrap="none" rtlCol="0">
            <a:spAutoFit/>
          </a:bodyPr>
          <a:lstStyle/>
          <a:p>
            <a:r>
              <a:rPr kumimoji="1" lang="en-US" altLang="zh-CN" dirty="0"/>
              <a:t>Be</a:t>
            </a:r>
            <a:endParaRPr kumimoji="1" lang="zh-CN" altLang="en-US" dirty="0"/>
          </a:p>
        </p:txBody>
      </p:sp>
      <p:sp>
        <p:nvSpPr>
          <p:cNvPr id="18" name="文本框 17">
            <a:extLst>
              <a:ext uri="{FF2B5EF4-FFF2-40B4-BE49-F238E27FC236}">
                <a16:creationId xmlns:a16="http://schemas.microsoft.com/office/drawing/2014/main" id="{8E052315-2C44-AF31-D97F-7EDE9B6C57CC}"/>
              </a:ext>
            </a:extLst>
          </p:cNvPr>
          <p:cNvSpPr txBox="1"/>
          <p:nvPr/>
        </p:nvSpPr>
        <p:spPr>
          <a:xfrm>
            <a:off x="6156176" y="4055240"/>
            <a:ext cx="526106" cy="461665"/>
          </a:xfrm>
          <a:prstGeom prst="rect">
            <a:avLst/>
          </a:prstGeom>
          <a:noFill/>
        </p:spPr>
        <p:txBody>
          <a:bodyPr wrap="none" rtlCol="0">
            <a:spAutoFit/>
          </a:bodyPr>
          <a:lstStyle/>
          <a:p>
            <a:r>
              <a:rPr kumimoji="1" lang="en-US" altLang="zh-CN" dirty="0"/>
              <a:t>Be</a:t>
            </a:r>
            <a:endParaRPr kumimoji="1" lang="zh-CN" altLang="en-US" dirty="0"/>
          </a:p>
        </p:txBody>
      </p:sp>
      <p:sp>
        <p:nvSpPr>
          <p:cNvPr id="19" name="文本框 18">
            <a:extLst>
              <a:ext uri="{FF2B5EF4-FFF2-40B4-BE49-F238E27FC236}">
                <a16:creationId xmlns:a16="http://schemas.microsoft.com/office/drawing/2014/main" id="{1F777C0C-B79B-BFBD-DF1E-60ACA2F2592B}"/>
              </a:ext>
            </a:extLst>
          </p:cNvPr>
          <p:cNvSpPr txBox="1"/>
          <p:nvPr/>
        </p:nvSpPr>
        <p:spPr>
          <a:xfrm>
            <a:off x="4151557" y="4503163"/>
            <a:ext cx="628698" cy="461665"/>
          </a:xfrm>
          <a:prstGeom prst="rect">
            <a:avLst/>
          </a:prstGeom>
          <a:noFill/>
        </p:spPr>
        <p:txBody>
          <a:bodyPr wrap="none" rtlCol="0">
            <a:spAutoFit/>
          </a:bodyPr>
          <a:lstStyle/>
          <a:p>
            <a:r>
              <a:rPr kumimoji="1" lang="en-US" altLang="zh-CN" dirty="0"/>
              <a:t>Be</a:t>
            </a:r>
            <a:r>
              <a:rPr kumimoji="1" lang="en-US" altLang="zh-CN" baseline="-25000" dirty="0"/>
              <a:t>2</a:t>
            </a:r>
            <a:endParaRPr kumimoji="1" lang="zh-CN" altLang="en-US" dirty="0"/>
          </a:p>
        </p:txBody>
      </p:sp>
      <p:cxnSp>
        <p:nvCxnSpPr>
          <p:cNvPr id="20" name="直线箭头连接符 19">
            <a:extLst>
              <a:ext uri="{FF2B5EF4-FFF2-40B4-BE49-F238E27FC236}">
                <a16:creationId xmlns:a16="http://schemas.microsoft.com/office/drawing/2014/main" id="{1D9229D1-55A2-2430-123A-6082F6260E42}"/>
              </a:ext>
            </a:extLst>
          </p:cNvPr>
          <p:cNvCxnSpPr/>
          <p:nvPr/>
        </p:nvCxnSpPr>
        <p:spPr bwMode="auto">
          <a:xfrm flipV="1">
            <a:off x="2487015" y="3448164"/>
            <a:ext cx="0" cy="648072"/>
          </a:xfrm>
          <a:prstGeom prst="straightConnector1">
            <a:avLst/>
          </a:prstGeom>
          <a:solidFill>
            <a:schemeClr val="tx1"/>
          </a:solidFill>
          <a:ln w="38100" cap="flat" cmpd="sng" algn="ctr">
            <a:solidFill>
              <a:srgbClr val="FF0000"/>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21" name="直线箭头连接符 20">
            <a:extLst>
              <a:ext uri="{FF2B5EF4-FFF2-40B4-BE49-F238E27FC236}">
                <a16:creationId xmlns:a16="http://schemas.microsoft.com/office/drawing/2014/main" id="{D5DF960B-D05D-EC07-48B1-DFB29BA1AAA2}"/>
              </a:ext>
            </a:extLst>
          </p:cNvPr>
          <p:cNvCxnSpPr/>
          <p:nvPr/>
        </p:nvCxnSpPr>
        <p:spPr bwMode="auto">
          <a:xfrm flipV="1">
            <a:off x="6176590" y="3415955"/>
            <a:ext cx="0" cy="648072"/>
          </a:xfrm>
          <a:prstGeom prst="straightConnector1">
            <a:avLst/>
          </a:prstGeom>
          <a:solidFill>
            <a:schemeClr val="tx1"/>
          </a:solidFill>
          <a:ln w="38100" cap="flat" cmpd="sng" algn="ctr">
            <a:solidFill>
              <a:srgbClr val="FF0000"/>
            </a:solidFill>
            <a:prstDash val="solid"/>
            <a:round/>
            <a:headEnd type="arrow"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grpSp>
        <p:nvGrpSpPr>
          <p:cNvPr id="22" name="组合 21">
            <a:extLst>
              <a:ext uri="{FF2B5EF4-FFF2-40B4-BE49-F238E27FC236}">
                <a16:creationId xmlns:a16="http://schemas.microsoft.com/office/drawing/2014/main" id="{39C90726-E1EA-4965-06C8-66D5E04BDA3C}"/>
              </a:ext>
            </a:extLst>
          </p:cNvPr>
          <p:cNvGrpSpPr/>
          <p:nvPr/>
        </p:nvGrpSpPr>
        <p:grpSpPr>
          <a:xfrm>
            <a:off x="4555926" y="3163927"/>
            <a:ext cx="144016" cy="504056"/>
            <a:chOff x="5508104" y="5202223"/>
            <a:chExt cx="288032" cy="675049"/>
          </a:xfrm>
        </p:grpSpPr>
        <p:cxnSp>
          <p:nvCxnSpPr>
            <p:cNvPr id="23" name="直线箭头连接符 22">
              <a:extLst>
                <a:ext uri="{FF2B5EF4-FFF2-40B4-BE49-F238E27FC236}">
                  <a16:creationId xmlns:a16="http://schemas.microsoft.com/office/drawing/2014/main" id="{FBBD0803-2400-321C-5C36-FE5F0133EA05}"/>
                </a:ext>
              </a:extLst>
            </p:cNvPr>
            <p:cNvCxnSpPr/>
            <p:nvPr/>
          </p:nvCxnSpPr>
          <p:spPr bwMode="auto">
            <a:xfrm flipV="1">
              <a:off x="5796136" y="5202223"/>
              <a:ext cx="0" cy="648071"/>
            </a:xfrm>
            <a:prstGeom prst="straightConnector1">
              <a:avLst/>
            </a:prstGeom>
            <a:solidFill>
              <a:schemeClr val="tx1"/>
            </a:solidFill>
            <a:ln w="38100" cap="flat" cmpd="sng" algn="ctr">
              <a:solidFill>
                <a:srgbClr val="FF0000"/>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24" name="直线箭头连接符 23">
              <a:extLst>
                <a:ext uri="{FF2B5EF4-FFF2-40B4-BE49-F238E27FC236}">
                  <a16:creationId xmlns:a16="http://schemas.microsoft.com/office/drawing/2014/main" id="{7E2F0F7F-67A2-FFC0-39DA-97F3A4694A3D}"/>
                </a:ext>
              </a:extLst>
            </p:cNvPr>
            <p:cNvCxnSpPr/>
            <p:nvPr/>
          </p:nvCxnSpPr>
          <p:spPr bwMode="auto">
            <a:xfrm flipV="1">
              <a:off x="5508104" y="5229200"/>
              <a:ext cx="0" cy="648072"/>
            </a:xfrm>
            <a:prstGeom prst="straightConnector1">
              <a:avLst/>
            </a:prstGeom>
            <a:solidFill>
              <a:schemeClr val="tx1"/>
            </a:solidFill>
            <a:ln w="38100" cap="flat" cmpd="sng" algn="ctr">
              <a:solidFill>
                <a:srgbClr val="FF0000"/>
              </a:solidFill>
              <a:prstDash val="solid"/>
              <a:round/>
              <a:headEnd type="arrow"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grpSp>
      <p:sp>
        <p:nvSpPr>
          <p:cNvPr id="25" name="Text Box 5">
            <a:extLst>
              <a:ext uri="{FF2B5EF4-FFF2-40B4-BE49-F238E27FC236}">
                <a16:creationId xmlns:a16="http://schemas.microsoft.com/office/drawing/2014/main" id="{5C639BDF-2CA7-C2C2-34FD-5A570AD30A2E}"/>
              </a:ext>
            </a:extLst>
          </p:cNvPr>
          <p:cNvSpPr txBox="1">
            <a:spLocks noChangeArrowheads="1"/>
          </p:cNvSpPr>
          <p:nvPr/>
        </p:nvSpPr>
        <p:spPr bwMode="auto">
          <a:xfrm>
            <a:off x="2023368" y="5087089"/>
            <a:ext cx="4885075" cy="461665"/>
          </a:xfrm>
          <a:prstGeom prst="rect">
            <a:avLst/>
          </a:prstGeom>
          <a:noFill/>
          <a:ln w="9525">
            <a:noFill/>
            <a:miter lim="800000"/>
            <a:headEnd/>
            <a:tailEnd/>
          </a:ln>
          <a:effectLst/>
        </p:spPr>
        <p:txBody>
          <a:bodyPr wrap="square">
            <a:spAutoFit/>
          </a:bodyPr>
          <a:lstStyle/>
          <a:p>
            <a:pPr algn="ctr">
              <a:defRPr/>
            </a:pPr>
            <a:r>
              <a:rPr kumimoji="0" lang="en-US" altLang="zh-CN" b="1" dirty="0"/>
              <a:t>KK(</a:t>
            </a:r>
            <a:r>
              <a:rPr kumimoji="0" lang="en-US" altLang="zh-CN" b="1" dirty="0">
                <a:sym typeface="Symbol" pitchFamily="18" charset="2"/>
              </a:rPr>
              <a:t></a:t>
            </a:r>
            <a:r>
              <a:rPr kumimoji="0" lang="en-US" altLang="zh-CN" b="1" baseline="-25000" dirty="0">
                <a:sym typeface="Symbol" pitchFamily="18" charset="2"/>
              </a:rPr>
              <a:t>2</a:t>
            </a:r>
            <a:r>
              <a:rPr kumimoji="0" lang="en-US" altLang="zh-CN" b="1" i="1" baseline="-25000" dirty="0">
                <a:sym typeface="Symbol" pitchFamily="18" charset="2"/>
              </a:rPr>
              <a:t>s</a:t>
            </a:r>
            <a:r>
              <a:rPr kumimoji="0" lang="en-US" altLang="zh-CN" b="1" dirty="0">
                <a:sym typeface="Symbol" pitchFamily="18" charset="2"/>
              </a:rPr>
              <a:t>)</a:t>
            </a:r>
            <a:r>
              <a:rPr kumimoji="0" lang="en-US" altLang="zh-CN" b="1" baseline="30000" dirty="0">
                <a:sym typeface="Symbol" pitchFamily="18" charset="2"/>
              </a:rPr>
              <a:t>2</a:t>
            </a:r>
            <a:r>
              <a:rPr kumimoji="0" lang="en-US" altLang="zh-CN" b="1" dirty="0"/>
              <a:t>(</a:t>
            </a:r>
            <a:r>
              <a:rPr kumimoji="0" lang="en-US" altLang="zh-CN" b="1" dirty="0">
                <a:sym typeface="Symbol" pitchFamily="18" charset="2"/>
              </a:rPr>
              <a:t></a:t>
            </a:r>
            <a:r>
              <a:rPr kumimoji="0" lang="en-US" altLang="zh-CN" b="1" baseline="-25000" dirty="0">
                <a:sym typeface="Symbol" pitchFamily="18" charset="2"/>
              </a:rPr>
              <a:t>2</a:t>
            </a:r>
            <a:r>
              <a:rPr kumimoji="0" lang="en-US" altLang="zh-CN" b="1" i="1" baseline="-25000" dirty="0">
                <a:sym typeface="Symbol" pitchFamily="18" charset="2"/>
              </a:rPr>
              <a:t>s</a:t>
            </a:r>
            <a:r>
              <a:rPr kumimoji="0" lang="en-US" altLang="zh-CN" b="1" dirty="0">
                <a:sym typeface="Symbol" pitchFamily="18" charset="2"/>
              </a:rPr>
              <a:t>*)</a:t>
            </a:r>
            <a:r>
              <a:rPr kumimoji="0" lang="en-US" altLang="zh-CN" b="1" baseline="30000" dirty="0">
                <a:sym typeface="Symbol" pitchFamily="18" charset="2"/>
              </a:rPr>
              <a:t>2</a:t>
            </a:r>
          </a:p>
        </p:txBody>
      </p:sp>
      <p:sp>
        <p:nvSpPr>
          <p:cNvPr id="26" name="文本框 25">
            <a:extLst>
              <a:ext uri="{FF2B5EF4-FFF2-40B4-BE49-F238E27FC236}">
                <a16:creationId xmlns:a16="http://schemas.microsoft.com/office/drawing/2014/main" id="{552E8810-67E2-CF9C-E6C7-303E8E9651ED}"/>
              </a:ext>
            </a:extLst>
          </p:cNvPr>
          <p:cNvSpPr txBox="1"/>
          <p:nvPr/>
        </p:nvSpPr>
        <p:spPr>
          <a:xfrm>
            <a:off x="7524328" y="5746825"/>
            <a:ext cx="766557" cy="523220"/>
          </a:xfrm>
          <a:prstGeom prst="rect">
            <a:avLst/>
          </a:prstGeom>
          <a:noFill/>
        </p:spPr>
        <p:txBody>
          <a:bodyPr wrap="none" rtlCol="0">
            <a:spAutoFit/>
          </a:bodyPr>
          <a:lstStyle/>
          <a:p>
            <a:r>
              <a:rPr kumimoji="1" lang="en-US" altLang="zh-CN" sz="2800" dirty="0">
                <a:highlight>
                  <a:srgbClr val="FFFF00"/>
                </a:highlight>
              </a:rPr>
              <a:t>S=0</a:t>
            </a:r>
            <a:endParaRPr kumimoji="1" lang="zh-CN" altLang="en-US" sz="2800" dirty="0">
              <a:highlight>
                <a:srgbClr val="FFFF00"/>
              </a:highlight>
            </a:endParaRPr>
          </a:p>
        </p:txBody>
      </p:sp>
    </p:spTree>
    <p:extLst>
      <p:ext uri="{BB962C8B-B14F-4D97-AF65-F5344CB8AC3E}">
        <p14:creationId xmlns:p14="http://schemas.microsoft.com/office/powerpoint/2010/main" val="5390539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5B475391-7073-B7F4-5E69-01C076836174}"/>
              </a:ext>
            </a:extLst>
          </p:cNvPr>
          <p:cNvSpPr>
            <a:spLocks noGrp="1"/>
          </p:cNvSpPr>
          <p:nvPr>
            <p:ph type="sldNum" sz="quarter" idx="10"/>
          </p:nvPr>
        </p:nvSpPr>
        <p:spPr/>
        <p:txBody>
          <a:bodyPr/>
          <a:lstStyle/>
          <a:p>
            <a:fld id="{45B8A701-AFD2-43CB-A356-4D0DCF8AAF5F}" type="slidenum">
              <a:rPr lang="zh-CN" altLang="en-US" smtClean="0"/>
              <a:pPr/>
              <a:t>21</a:t>
            </a:fld>
            <a:endParaRPr lang="en-US" altLang="zh-CN"/>
          </a:p>
        </p:txBody>
      </p:sp>
      <p:sp>
        <p:nvSpPr>
          <p:cNvPr id="4" name="矩形 3">
            <a:extLst>
              <a:ext uri="{FF2B5EF4-FFF2-40B4-BE49-F238E27FC236}">
                <a16:creationId xmlns:a16="http://schemas.microsoft.com/office/drawing/2014/main" id="{B6CF89A2-2FC8-DBEC-215A-5BCE2151B068}"/>
              </a:ext>
            </a:extLst>
          </p:cNvPr>
          <p:cNvSpPr/>
          <p:nvPr/>
        </p:nvSpPr>
        <p:spPr>
          <a:xfrm>
            <a:off x="335533" y="620688"/>
            <a:ext cx="543739" cy="523220"/>
          </a:xfrm>
          <a:prstGeom prst="rect">
            <a:avLst/>
          </a:prstGeom>
        </p:spPr>
        <p:txBody>
          <a:bodyPr wrap="none">
            <a:spAutoFit/>
          </a:bodyPr>
          <a:lstStyle/>
          <a:p>
            <a:r>
              <a:rPr lang="en-US" altLang="zh-CN" sz="2800" b="1" dirty="0">
                <a:solidFill>
                  <a:schemeClr val="accent2"/>
                </a:solidFill>
                <a:effectLst>
                  <a:outerShdw blurRad="38100" dist="38100" dir="2700000" algn="tl">
                    <a:srgbClr val="C0C0C0"/>
                  </a:outerShdw>
                </a:effectLst>
              </a:rPr>
              <a:t>B</a:t>
            </a:r>
            <a:r>
              <a:rPr lang="en-US" altLang="zh-CN" sz="2800" b="1" baseline="-25000" dirty="0">
                <a:solidFill>
                  <a:schemeClr val="accent2"/>
                </a:solidFill>
                <a:effectLst>
                  <a:outerShdw blurRad="38100" dist="38100" dir="2700000" algn="tl">
                    <a:srgbClr val="C0C0C0"/>
                  </a:outerShdw>
                </a:effectLst>
              </a:rPr>
              <a:t>2</a:t>
            </a:r>
            <a:endParaRPr lang="zh-CN" altLang="en-US" sz="2800" dirty="0">
              <a:solidFill>
                <a:schemeClr val="accent2"/>
              </a:solidFill>
            </a:endParaRPr>
          </a:p>
        </p:txBody>
      </p:sp>
      <p:pic>
        <p:nvPicPr>
          <p:cNvPr id="17" name="Picture 2" descr="FG12_23aC">
            <a:extLst>
              <a:ext uri="{FF2B5EF4-FFF2-40B4-BE49-F238E27FC236}">
                <a16:creationId xmlns:a16="http://schemas.microsoft.com/office/drawing/2014/main" id="{5417CF07-605E-6939-78FD-8D7C48F90C2A}"/>
              </a:ext>
            </a:extLst>
          </p:cNvPr>
          <p:cNvPicPr>
            <a:picLocks noChangeAspect="1" noChangeArrowheads="1"/>
          </p:cNvPicPr>
          <p:nvPr/>
        </p:nvPicPr>
        <p:blipFill rotWithShape="1">
          <a:blip r:embed="rId2">
            <a:extLst>
              <a:ext uri="{28A0092B-C50C-407E-A947-70E740481C1C}">
                <a14:useLocalDpi xmlns:a14="http://schemas.microsoft.com/office/drawing/2010/main"/>
              </a:ext>
            </a:extLst>
          </a:blip>
          <a:srcRect/>
          <a:stretch/>
        </p:blipFill>
        <p:spPr bwMode="auto">
          <a:xfrm>
            <a:off x="899592" y="1286019"/>
            <a:ext cx="6361261" cy="3229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8" name="直线箭头连接符 17">
            <a:extLst>
              <a:ext uri="{FF2B5EF4-FFF2-40B4-BE49-F238E27FC236}">
                <a16:creationId xmlns:a16="http://schemas.microsoft.com/office/drawing/2014/main" id="{D177A2ED-D337-3CDA-60E2-E0FA7416A2E3}"/>
              </a:ext>
            </a:extLst>
          </p:cNvPr>
          <p:cNvCxnSpPr/>
          <p:nvPr/>
        </p:nvCxnSpPr>
        <p:spPr bwMode="auto">
          <a:xfrm flipV="1">
            <a:off x="2339752" y="3501008"/>
            <a:ext cx="0" cy="648072"/>
          </a:xfrm>
          <a:prstGeom prst="straightConnector1">
            <a:avLst/>
          </a:prstGeom>
          <a:solidFill>
            <a:schemeClr val="tx1"/>
          </a:solidFill>
          <a:ln w="38100" cap="flat" cmpd="sng" algn="ctr">
            <a:solidFill>
              <a:srgbClr val="FF0000"/>
            </a:solidFill>
            <a:prstDash val="solid"/>
            <a:round/>
            <a:headEnd type="arrow"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9" name="直线箭头连接符 18">
            <a:extLst>
              <a:ext uri="{FF2B5EF4-FFF2-40B4-BE49-F238E27FC236}">
                <a16:creationId xmlns:a16="http://schemas.microsoft.com/office/drawing/2014/main" id="{56D0682E-CA02-93EB-AD37-015E1ADCCB6B}"/>
              </a:ext>
            </a:extLst>
          </p:cNvPr>
          <p:cNvCxnSpPr/>
          <p:nvPr/>
        </p:nvCxnSpPr>
        <p:spPr bwMode="auto">
          <a:xfrm flipV="1">
            <a:off x="6019497" y="3429000"/>
            <a:ext cx="0" cy="648072"/>
          </a:xfrm>
          <a:prstGeom prst="straightConnector1">
            <a:avLst/>
          </a:prstGeom>
          <a:solidFill>
            <a:schemeClr val="tx1"/>
          </a:solidFill>
          <a:ln w="38100" cap="flat" cmpd="sng" algn="ctr">
            <a:solidFill>
              <a:srgbClr val="FF0000"/>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grpSp>
        <p:nvGrpSpPr>
          <p:cNvPr id="20" name="组合 19">
            <a:extLst>
              <a:ext uri="{FF2B5EF4-FFF2-40B4-BE49-F238E27FC236}">
                <a16:creationId xmlns:a16="http://schemas.microsoft.com/office/drawing/2014/main" id="{39958FF0-B490-0C45-F0B2-60B6DC60FA72}"/>
              </a:ext>
            </a:extLst>
          </p:cNvPr>
          <p:cNvGrpSpPr/>
          <p:nvPr/>
        </p:nvGrpSpPr>
        <p:grpSpPr>
          <a:xfrm>
            <a:off x="4572000" y="3948857"/>
            <a:ext cx="144016" cy="504056"/>
            <a:chOff x="5508104" y="5202223"/>
            <a:chExt cx="288032" cy="675049"/>
          </a:xfrm>
        </p:grpSpPr>
        <p:cxnSp>
          <p:nvCxnSpPr>
            <p:cNvPr id="21" name="直线箭头连接符 20">
              <a:extLst>
                <a:ext uri="{FF2B5EF4-FFF2-40B4-BE49-F238E27FC236}">
                  <a16:creationId xmlns:a16="http://schemas.microsoft.com/office/drawing/2014/main" id="{4FED0A8E-7D95-A763-6E84-CDC5FC8D36F5}"/>
                </a:ext>
              </a:extLst>
            </p:cNvPr>
            <p:cNvCxnSpPr/>
            <p:nvPr/>
          </p:nvCxnSpPr>
          <p:spPr bwMode="auto">
            <a:xfrm flipV="1">
              <a:off x="5796136" y="5202223"/>
              <a:ext cx="0" cy="648071"/>
            </a:xfrm>
            <a:prstGeom prst="straightConnector1">
              <a:avLst/>
            </a:prstGeom>
            <a:solidFill>
              <a:schemeClr val="tx1"/>
            </a:solidFill>
            <a:ln w="38100" cap="flat" cmpd="sng" algn="ctr">
              <a:solidFill>
                <a:srgbClr val="FF0000"/>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22" name="直线箭头连接符 21">
              <a:extLst>
                <a:ext uri="{FF2B5EF4-FFF2-40B4-BE49-F238E27FC236}">
                  <a16:creationId xmlns:a16="http://schemas.microsoft.com/office/drawing/2014/main" id="{99688FA2-7D1F-7D36-60CF-B34E755456E7}"/>
                </a:ext>
              </a:extLst>
            </p:cNvPr>
            <p:cNvCxnSpPr/>
            <p:nvPr/>
          </p:nvCxnSpPr>
          <p:spPr bwMode="auto">
            <a:xfrm flipV="1">
              <a:off x="5508104" y="5229200"/>
              <a:ext cx="0" cy="648072"/>
            </a:xfrm>
            <a:prstGeom prst="straightConnector1">
              <a:avLst/>
            </a:prstGeom>
            <a:solidFill>
              <a:schemeClr val="tx1"/>
            </a:solidFill>
            <a:ln w="38100" cap="flat" cmpd="sng" algn="ctr">
              <a:solidFill>
                <a:srgbClr val="FF0000"/>
              </a:solidFill>
              <a:prstDash val="solid"/>
              <a:round/>
              <a:headEnd type="arrow"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grpSp>
      <p:sp>
        <p:nvSpPr>
          <p:cNvPr id="23" name="文本框 22">
            <a:extLst>
              <a:ext uri="{FF2B5EF4-FFF2-40B4-BE49-F238E27FC236}">
                <a16:creationId xmlns:a16="http://schemas.microsoft.com/office/drawing/2014/main" id="{7126B1CF-D089-4A12-6CEC-68E42D9C10A5}"/>
              </a:ext>
            </a:extLst>
          </p:cNvPr>
          <p:cNvSpPr txBox="1"/>
          <p:nvPr/>
        </p:nvSpPr>
        <p:spPr>
          <a:xfrm>
            <a:off x="3304574" y="5945418"/>
            <a:ext cx="2624436" cy="523220"/>
          </a:xfrm>
          <a:prstGeom prst="rect">
            <a:avLst/>
          </a:prstGeom>
          <a:noFill/>
        </p:spPr>
        <p:txBody>
          <a:bodyPr wrap="none" rtlCol="0">
            <a:spAutoFit/>
          </a:bodyPr>
          <a:lstStyle/>
          <a:p>
            <a:r>
              <a:rPr kumimoji="1" lang="en-US" altLang="zh-CN" sz="2800" dirty="0"/>
              <a:t>BO = (4-2)/2 = 1</a:t>
            </a:r>
            <a:endParaRPr kumimoji="1" lang="zh-CN" altLang="en-US" sz="2800" dirty="0"/>
          </a:p>
        </p:txBody>
      </p:sp>
      <p:sp>
        <p:nvSpPr>
          <p:cNvPr id="24" name="文本框 23">
            <a:extLst>
              <a:ext uri="{FF2B5EF4-FFF2-40B4-BE49-F238E27FC236}">
                <a16:creationId xmlns:a16="http://schemas.microsoft.com/office/drawing/2014/main" id="{BA545C6F-2651-FEEB-EB99-F07817CEE53D}"/>
              </a:ext>
            </a:extLst>
          </p:cNvPr>
          <p:cNvSpPr txBox="1"/>
          <p:nvPr/>
        </p:nvSpPr>
        <p:spPr>
          <a:xfrm>
            <a:off x="1979712" y="4101697"/>
            <a:ext cx="389850" cy="461665"/>
          </a:xfrm>
          <a:prstGeom prst="rect">
            <a:avLst/>
          </a:prstGeom>
          <a:noFill/>
        </p:spPr>
        <p:txBody>
          <a:bodyPr wrap="none" rtlCol="0">
            <a:spAutoFit/>
          </a:bodyPr>
          <a:lstStyle/>
          <a:p>
            <a:r>
              <a:rPr kumimoji="1" lang="en-US" altLang="zh-CN" dirty="0"/>
              <a:t>B</a:t>
            </a:r>
            <a:endParaRPr kumimoji="1" lang="zh-CN" altLang="en-US" dirty="0"/>
          </a:p>
        </p:txBody>
      </p:sp>
      <p:sp>
        <p:nvSpPr>
          <p:cNvPr id="25" name="文本框 24">
            <a:extLst>
              <a:ext uri="{FF2B5EF4-FFF2-40B4-BE49-F238E27FC236}">
                <a16:creationId xmlns:a16="http://schemas.microsoft.com/office/drawing/2014/main" id="{3B6435C1-FC7E-B6D2-A78E-C2040E069B58}"/>
              </a:ext>
            </a:extLst>
          </p:cNvPr>
          <p:cNvSpPr txBox="1"/>
          <p:nvPr/>
        </p:nvSpPr>
        <p:spPr>
          <a:xfrm>
            <a:off x="6156176" y="4108084"/>
            <a:ext cx="389850" cy="461665"/>
          </a:xfrm>
          <a:prstGeom prst="rect">
            <a:avLst/>
          </a:prstGeom>
          <a:noFill/>
        </p:spPr>
        <p:txBody>
          <a:bodyPr wrap="none" rtlCol="0">
            <a:spAutoFit/>
          </a:bodyPr>
          <a:lstStyle/>
          <a:p>
            <a:r>
              <a:rPr kumimoji="1" lang="en-US" altLang="zh-CN" dirty="0"/>
              <a:t>B</a:t>
            </a:r>
            <a:endParaRPr kumimoji="1" lang="zh-CN" altLang="en-US" dirty="0"/>
          </a:p>
        </p:txBody>
      </p:sp>
      <p:sp>
        <p:nvSpPr>
          <p:cNvPr id="26" name="文本框 25">
            <a:extLst>
              <a:ext uri="{FF2B5EF4-FFF2-40B4-BE49-F238E27FC236}">
                <a16:creationId xmlns:a16="http://schemas.microsoft.com/office/drawing/2014/main" id="{62214901-9F47-2EDD-D23C-68863368CEDE}"/>
              </a:ext>
            </a:extLst>
          </p:cNvPr>
          <p:cNvSpPr txBox="1"/>
          <p:nvPr/>
        </p:nvSpPr>
        <p:spPr>
          <a:xfrm>
            <a:off x="4151557" y="4556007"/>
            <a:ext cx="628698" cy="461665"/>
          </a:xfrm>
          <a:prstGeom prst="rect">
            <a:avLst/>
          </a:prstGeom>
          <a:noFill/>
        </p:spPr>
        <p:txBody>
          <a:bodyPr wrap="none" rtlCol="0">
            <a:spAutoFit/>
          </a:bodyPr>
          <a:lstStyle/>
          <a:p>
            <a:r>
              <a:rPr kumimoji="1" lang="en-US" altLang="zh-CN" dirty="0"/>
              <a:t>Be</a:t>
            </a:r>
            <a:r>
              <a:rPr kumimoji="1" lang="en-US" altLang="zh-CN" baseline="-25000" dirty="0"/>
              <a:t>2</a:t>
            </a:r>
            <a:endParaRPr kumimoji="1" lang="zh-CN" altLang="en-US" dirty="0"/>
          </a:p>
        </p:txBody>
      </p:sp>
      <p:cxnSp>
        <p:nvCxnSpPr>
          <p:cNvPr id="27" name="直线箭头连接符 26">
            <a:extLst>
              <a:ext uri="{FF2B5EF4-FFF2-40B4-BE49-F238E27FC236}">
                <a16:creationId xmlns:a16="http://schemas.microsoft.com/office/drawing/2014/main" id="{D47B6842-5B79-2F6B-E226-70F59D108832}"/>
              </a:ext>
            </a:extLst>
          </p:cNvPr>
          <p:cNvCxnSpPr/>
          <p:nvPr/>
        </p:nvCxnSpPr>
        <p:spPr bwMode="auto">
          <a:xfrm flipV="1">
            <a:off x="2487015" y="3501008"/>
            <a:ext cx="0" cy="648072"/>
          </a:xfrm>
          <a:prstGeom prst="straightConnector1">
            <a:avLst/>
          </a:prstGeom>
          <a:solidFill>
            <a:schemeClr val="tx1"/>
          </a:solidFill>
          <a:ln w="38100" cap="flat" cmpd="sng" algn="ctr">
            <a:solidFill>
              <a:srgbClr val="FF0000"/>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28" name="直线箭头连接符 27">
            <a:extLst>
              <a:ext uri="{FF2B5EF4-FFF2-40B4-BE49-F238E27FC236}">
                <a16:creationId xmlns:a16="http://schemas.microsoft.com/office/drawing/2014/main" id="{B16C1D98-E724-BBE1-1DCB-EDF7C5000AAA}"/>
              </a:ext>
            </a:extLst>
          </p:cNvPr>
          <p:cNvCxnSpPr/>
          <p:nvPr/>
        </p:nvCxnSpPr>
        <p:spPr bwMode="auto">
          <a:xfrm flipV="1">
            <a:off x="6176590" y="3468799"/>
            <a:ext cx="0" cy="648072"/>
          </a:xfrm>
          <a:prstGeom prst="straightConnector1">
            <a:avLst/>
          </a:prstGeom>
          <a:solidFill>
            <a:schemeClr val="tx1"/>
          </a:solidFill>
          <a:ln w="38100" cap="flat" cmpd="sng" algn="ctr">
            <a:solidFill>
              <a:srgbClr val="FF0000"/>
            </a:solidFill>
            <a:prstDash val="solid"/>
            <a:round/>
            <a:headEnd type="arrow"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grpSp>
        <p:nvGrpSpPr>
          <p:cNvPr id="29" name="组合 28">
            <a:extLst>
              <a:ext uri="{FF2B5EF4-FFF2-40B4-BE49-F238E27FC236}">
                <a16:creationId xmlns:a16="http://schemas.microsoft.com/office/drawing/2014/main" id="{14CE622D-251D-FA04-8263-0FE522E7DD93}"/>
              </a:ext>
            </a:extLst>
          </p:cNvPr>
          <p:cNvGrpSpPr/>
          <p:nvPr/>
        </p:nvGrpSpPr>
        <p:grpSpPr>
          <a:xfrm>
            <a:off x="4555926" y="3216771"/>
            <a:ext cx="144016" cy="504056"/>
            <a:chOff x="5508104" y="5202223"/>
            <a:chExt cx="288032" cy="675049"/>
          </a:xfrm>
        </p:grpSpPr>
        <p:cxnSp>
          <p:nvCxnSpPr>
            <p:cNvPr id="30" name="直线箭头连接符 29">
              <a:extLst>
                <a:ext uri="{FF2B5EF4-FFF2-40B4-BE49-F238E27FC236}">
                  <a16:creationId xmlns:a16="http://schemas.microsoft.com/office/drawing/2014/main" id="{BA21E19B-E485-1E09-CE86-9011F8A5C3AE}"/>
                </a:ext>
              </a:extLst>
            </p:cNvPr>
            <p:cNvCxnSpPr/>
            <p:nvPr/>
          </p:nvCxnSpPr>
          <p:spPr bwMode="auto">
            <a:xfrm flipV="1">
              <a:off x="5796136" y="5202223"/>
              <a:ext cx="0" cy="648071"/>
            </a:xfrm>
            <a:prstGeom prst="straightConnector1">
              <a:avLst/>
            </a:prstGeom>
            <a:solidFill>
              <a:schemeClr val="tx1"/>
            </a:solidFill>
            <a:ln w="38100" cap="flat" cmpd="sng" algn="ctr">
              <a:solidFill>
                <a:srgbClr val="FF0000"/>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31" name="直线箭头连接符 30">
              <a:extLst>
                <a:ext uri="{FF2B5EF4-FFF2-40B4-BE49-F238E27FC236}">
                  <a16:creationId xmlns:a16="http://schemas.microsoft.com/office/drawing/2014/main" id="{8FAC2C3D-09B6-6D4C-70B0-BC3F4A34BED3}"/>
                </a:ext>
              </a:extLst>
            </p:cNvPr>
            <p:cNvCxnSpPr/>
            <p:nvPr/>
          </p:nvCxnSpPr>
          <p:spPr bwMode="auto">
            <a:xfrm flipV="1">
              <a:off x="5508104" y="5229200"/>
              <a:ext cx="0" cy="648072"/>
            </a:xfrm>
            <a:prstGeom prst="straightConnector1">
              <a:avLst/>
            </a:prstGeom>
            <a:solidFill>
              <a:schemeClr val="tx1"/>
            </a:solidFill>
            <a:ln w="38100" cap="flat" cmpd="sng" algn="ctr">
              <a:solidFill>
                <a:srgbClr val="FF0000"/>
              </a:solidFill>
              <a:prstDash val="solid"/>
              <a:round/>
              <a:headEnd type="arrow"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grpSp>
      <p:cxnSp>
        <p:nvCxnSpPr>
          <p:cNvPr id="32" name="直线箭头连接符 31">
            <a:extLst>
              <a:ext uri="{FF2B5EF4-FFF2-40B4-BE49-F238E27FC236}">
                <a16:creationId xmlns:a16="http://schemas.microsoft.com/office/drawing/2014/main" id="{15AD865F-088F-1CFD-3529-8D854BC52716}"/>
              </a:ext>
            </a:extLst>
          </p:cNvPr>
          <p:cNvCxnSpPr/>
          <p:nvPr/>
        </p:nvCxnSpPr>
        <p:spPr bwMode="auto">
          <a:xfrm flipV="1">
            <a:off x="1691680" y="1772816"/>
            <a:ext cx="0" cy="648072"/>
          </a:xfrm>
          <a:prstGeom prst="straightConnector1">
            <a:avLst/>
          </a:prstGeom>
          <a:solidFill>
            <a:schemeClr val="tx1"/>
          </a:solidFill>
          <a:ln w="38100" cap="flat" cmpd="sng" algn="ctr">
            <a:solidFill>
              <a:srgbClr val="FF0000"/>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33" name="直线箭头连接符 32">
            <a:extLst>
              <a:ext uri="{FF2B5EF4-FFF2-40B4-BE49-F238E27FC236}">
                <a16:creationId xmlns:a16="http://schemas.microsoft.com/office/drawing/2014/main" id="{91166D05-4AF8-4AEA-7E89-38D3E13900E8}"/>
              </a:ext>
            </a:extLst>
          </p:cNvPr>
          <p:cNvCxnSpPr/>
          <p:nvPr/>
        </p:nvCxnSpPr>
        <p:spPr bwMode="auto">
          <a:xfrm flipV="1">
            <a:off x="5929010" y="1766888"/>
            <a:ext cx="0" cy="648072"/>
          </a:xfrm>
          <a:prstGeom prst="straightConnector1">
            <a:avLst/>
          </a:prstGeom>
          <a:solidFill>
            <a:schemeClr val="tx1"/>
          </a:solidFill>
          <a:ln w="38100" cap="flat" cmpd="sng" algn="ctr">
            <a:solidFill>
              <a:srgbClr val="FF0000"/>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34" name="直线箭头连接符 33">
            <a:extLst>
              <a:ext uri="{FF2B5EF4-FFF2-40B4-BE49-F238E27FC236}">
                <a16:creationId xmlns:a16="http://schemas.microsoft.com/office/drawing/2014/main" id="{1781E824-9E66-68A6-DB0A-59C00C57076B}"/>
              </a:ext>
            </a:extLst>
          </p:cNvPr>
          <p:cNvCxnSpPr/>
          <p:nvPr/>
        </p:nvCxnSpPr>
        <p:spPr bwMode="auto">
          <a:xfrm flipV="1">
            <a:off x="3851920" y="2414960"/>
            <a:ext cx="0" cy="648072"/>
          </a:xfrm>
          <a:prstGeom prst="straightConnector1">
            <a:avLst/>
          </a:prstGeom>
          <a:solidFill>
            <a:schemeClr val="tx1"/>
          </a:solidFill>
          <a:ln w="38100" cap="flat" cmpd="sng" algn="ctr">
            <a:solidFill>
              <a:srgbClr val="FF0000"/>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35" name="直线箭头连接符 34">
            <a:extLst>
              <a:ext uri="{FF2B5EF4-FFF2-40B4-BE49-F238E27FC236}">
                <a16:creationId xmlns:a16="http://schemas.microsoft.com/office/drawing/2014/main" id="{76ED3990-FABD-8E32-F33D-1B6E23EBFF19}"/>
              </a:ext>
            </a:extLst>
          </p:cNvPr>
          <p:cNvCxnSpPr/>
          <p:nvPr/>
        </p:nvCxnSpPr>
        <p:spPr bwMode="auto">
          <a:xfrm flipV="1">
            <a:off x="4716016" y="2414960"/>
            <a:ext cx="0" cy="648072"/>
          </a:xfrm>
          <a:prstGeom prst="straightConnector1">
            <a:avLst/>
          </a:prstGeom>
          <a:solidFill>
            <a:schemeClr val="tx1"/>
          </a:solidFill>
          <a:ln w="38100" cap="flat" cmpd="sng" algn="ctr">
            <a:solidFill>
              <a:srgbClr val="FF0000"/>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36" name="Text Box 5">
            <a:extLst>
              <a:ext uri="{FF2B5EF4-FFF2-40B4-BE49-F238E27FC236}">
                <a16:creationId xmlns:a16="http://schemas.microsoft.com/office/drawing/2014/main" id="{D3CB4439-54E2-A3AF-0448-3FF8008105B3}"/>
              </a:ext>
            </a:extLst>
          </p:cNvPr>
          <p:cNvSpPr txBox="1">
            <a:spLocks noChangeArrowheads="1"/>
          </p:cNvSpPr>
          <p:nvPr/>
        </p:nvSpPr>
        <p:spPr bwMode="auto">
          <a:xfrm>
            <a:off x="2699792" y="5295556"/>
            <a:ext cx="4885075" cy="461665"/>
          </a:xfrm>
          <a:prstGeom prst="rect">
            <a:avLst/>
          </a:prstGeom>
          <a:noFill/>
          <a:ln w="9525">
            <a:noFill/>
            <a:miter lim="800000"/>
            <a:headEnd/>
            <a:tailEnd/>
          </a:ln>
          <a:effectLst/>
        </p:spPr>
        <p:txBody>
          <a:bodyPr wrap="square">
            <a:spAutoFit/>
          </a:bodyPr>
          <a:lstStyle/>
          <a:p>
            <a:pPr>
              <a:defRPr/>
            </a:pPr>
            <a:r>
              <a:rPr kumimoji="0" lang="en-US" altLang="zh-CN" b="1" dirty="0"/>
              <a:t>KK(</a:t>
            </a:r>
            <a:r>
              <a:rPr kumimoji="0" lang="en-US" altLang="zh-CN" b="1" dirty="0">
                <a:sym typeface="Symbol" pitchFamily="18" charset="2"/>
              </a:rPr>
              <a:t></a:t>
            </a:r>
            <a:r>
              <a:rPr kumimoji="0" lang="en-US" altLang="zh-CN" b="1" baseline="-25000" dirty="0">
                <a:sym typeface="Symbol" pitchFamily="18" charset="2"/>
              </a:rPr>
              <a:t>2</a:t>
            </a:r>
            <a:r>
              <a:rPr kumimoji="0" lang="en-US" altLang="zh-CN" b="1" i="1" baseline="-25000" dirty="0">
                <a:sym typeface="Symbol" pitchFamily="18" charset="2"/>
              </a:rPr>
              <a:t>s</a:t>
            </a:r>
            <a:r>
              <a:rPr kumimoji="0" lang="en-US" altLang="zh-CN" b="1" dirty="0">
                <a:sym typeface="Symbol" pitchFamily="18" charset="2"/>
              </a:rPr>
              <a:t>)</a:t>
            </a:r>
            <a:r>
              <a:rPr kumimoji="0" lang="en-US" altLang="zh-CN" b="1" baseline="30000" dirty="0">
                <a:sym typeface="Symbol" pitchFamily="18" charset="2"/>
              </a:rPr>
              <a:t>2</a:t>
            </a:r>
            <a:r>
              <a:rPr kumimoji="0" lang="en-US" altLang="zh-CN" b="1" dirty="0"/>
              <a:t>(</a:t>
            </a:r>
            <a:r>
              <a:rPr kumimoji="0" lang="en-US" altLang="zh-CN" b="1" dirty="0">
                <a:sym typeface="Symbol" pitchFamily="18" charset="2"/>
              </a:rPr>
              <a:t></a:t>
            </a:r>
            <a:r>
              <a:rPr kumimoji="0" lang="en-US" altLang="zh-CN" b="1" baseline="-25000" dirty="0">
                <a:sym typeface="Symbol" pitchFamily="18" charset="2"/>
              </a:rPr>
              <a:t>2</a:t>
            </a:r>
            <a:r>
              <a:rPr kumimoji="0" lang="en-US" altLang="zh-CN" b="1" i="1" baseline="-25000" dirty="0">
                <a:sym typeface="Symbol" pitchFamily="18" charset="2"/>
              </a:rPr>
              <a:t>s</a:t>
            </a:r>
            <a:r>
              <a:rPr kumimoji="0" lang="en-US" altLang="zh-CN" b="1" dirty="0">
                <a:sym typeface="Symbol" pitchFamily="18" charset="2"/>
              </a:rPr>
              <a:t>*)</a:t>
            </a:r>
            <a:r>
              <a:rPr kumimoji="0" lang="en-US" altLang="zh-CN" b="1" baseline="30000" dirty="0">
                <a:sym typeface="Symbol" pitchFamily="18" charset="2"/>
              </a:rPr>
              <a:t>2</a:t>
            </a:r>
            <a:r>
              <a:rPr kumimoji="0" lang="en-US" altLang="zh-CN" b="1" dirty="0"/>
              <a:t>(</a:t>
            </a:r>
            <a:r>
              <a:rPr kumimoji="0" lang="en-US" altLang="zh-CN" b="1" dirty="0">
                <a:sym typeface="Symbol" pitchFamily="18" charset="2"/>
              </a:rPr>
              <a:t></a:t>
            </a:r>
            <a:r>
              <a:rPr kumimoji="0" lang="en-US" altLang="zh-CN" b="1" baseline="-25000" dirty="0">
                <a:sym typeface="Symbol" pitchFamily="18" charset="2"/>
              </a:rPr>
              <a:t>2</a:t>
            </a:r>
            <a:r>
              <a:rPr kumimoji="0" lang="en-US" altLang="zh-CN" b="1" i="1" baseline="-25000" dirty="0">
                <a:sym typeface="Symbol" pitchFamily="18" charset="2"/>
              </a:rPr>
              <a:t>px</a:t>
            </a:r>
            <a:r>
              <a:rPr kumimoji="0" lang="en-US" altLang="zh-CN" b="1" dirty="0">
                <a:sym typeface="Symbol" pitchFamily="18" charset="2"/>
              </a:rPr>
              <a:t>)</a:t>
            </a:r>
            <a:r>
              <a:rPr kumimoji="0" lang="en-US" altLang="zh-CN" b="1" baseline="30000" dirty="0">
                <a:sym typeface="Symbol" pitchFamily="18" charset="2"/>
              </a:rPr>
              <a:t>1</a:t>
            </a:r>
            <a:r>
              <a:rPr kumimoji="0" lang="en-US" altLang="zh-CN" b="1" dirty="0"/>
              <a:t>(</a:t>
            </a:r>
            <a:r>
              <a:rPr kumimoji="0" lang="en-US" altLang="zh-CN" b="1" dirty="0">
                <a:sym typeface="Symbol" pitchFamily="18" charset="2"/>
              </a:rPr>
              <a:t></a:t>
            </a:r>
            <a:r>
              <a:rPr kumimoji="0" lang="en-US" altLang="zh-CN" b="1" baseline="-25000" dirty="0">
                <a:sym typeface="Symbol" pitchFamily="18" charset="2"/>
              </a:rPr>
              <a:t>2</a:t>
            </a:r>
            <a:r>
              <a:rPr kumimoji="0" lang="en-US" altLang="zh-CN" b="1" i="1" baseline="-25000" dirty="0">
                <a:sym typeface="Symbol" pitchFamily="18" charset="2"/>
              </a:rPr>
              <a:t>p</a:t>
            </a:r>
            <a:r>
              <a:rPr kumimoji="0" lang="en-US" altLang="zh-CN" b="1" i="1" baseline="-36000" dirty="0">
                <a:sym typeface="Symbol" pitchFamily="18" charset="2"/>
              </a:rPr>
              <a:t>y</a:t>
            </a:r>
            <a:r>
              <a:rPr kumimoji="0" lang="en-US" altLang="zh-CN" b="1" dirty="0">
                <a:sym typeface="Symbol" pitchFamily="18" charset="2"/>
              </a:rPr>
              <a:t>)</a:t>
            </a:r>
            <a:r>
              <a:rPr kumimoji="0" lang="en-US" altLang="zh-CN" b="1" baseline="30000" dirty="0">
                <a:sym typeface="Symbol" pitchFamily="18" charset="2"/>
              </a:rPr>
              <a:t>1</a:t>
            </a:r>
          </a:p>
        </p:txBody>
      </p:sp>
      <p:sp>
        <p:nvSpPr>
          <p:cNvPr id="37" name="文本框 36">
            <a:extLst>
              <a:ext uri="{FF2B5EF4-FFF2-40B4-BE49-F238E27FC236}">
                <a16:creationId xmlns:a16="http://schemas.microsoft.com/office/drawing/2014/main" id="{C1D03482-3755-5F7D-8045-A8EFBB556167}"/>
              </a:ext>
            </a:extLst>
          </p:cNvPr>
          <p:cNvSpPr txBox="1"/>
          <p:nvPr/>
        </p:nvSpPr>
        <p:spPr>
          <a:xfrm>
            <a:off x="6660232" y="5945418"/>
            <a:ext cx="2356735" cy="523220"/>
          </a:xfrm>
          <a:prstGeom prst="rect">
            <a:avLst/>
          </a:prstGeom>
          <a:noFill/>
        </p:spPr>
        <p:txBody>
          <a:bodyPr wrap="none" rtlCol="0">
            <a:spAutoFit/>
          </a:bodyPr>
          <a:lstStyle/>
          <a:p>
            <a:r>
              <a:rPr kumimoji="1" lang="en-US" altLang="zh-CN" sz="2800" dirty="0">
                <a:highlight>
                  <a:srgbClr val="FFFF00"/>
                </a:highlight>
              </a:rPr>
              <a:t>S= 1/2+1/2 = 1</a:t>
            </a:r>
            <a:endParaRPr kumimoji="1" lang="zh-CN" altLang="en-US" sz="2800" dirty="0">
              <a:highlight>
                <a:srgbClr val="FFFF00"/>
              </a:highlight>
            </a:endParaRPr>
          </a:p>
        </p:txBody>
      </p:sp>
    </p:spTree>
    <p:extLst>
      <p:ext uri="{BB962C8B-B14F-4D97-AF65-F5344CB8AC3E}">
        <p14:creationId xmlns:p14="http://schemas.microsoft.com/office/powerpoint/2010/main" val="31829628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C700D3D-2502-0519-FB1A-8A1D8E8BF893}"/>
              </a:ext>
            </a:extLst>
          </p:cNvPr>
          <p:cNvSpPr>
            <a:spLocks noGrp="1"/>
          </p:cNvSpPr>
          <p:nvPr>
            <p:ph type="sldNum" sz="quarter" idx="10"/>
          </p:nvPr>
        </p:nvSpPr>
        <p:spPr/>
        <p:txBody>
          <a:bodyPr/>
          <a:lstStyle/>
          <a:p>
            <a:fld id="{45B8A701-AFD2-43CB-A356-4D0DCF8AAF5F}" type="slidenum">
              <a:rPr lang="zh-CN" altLang="en-US" smtClean="0"/>
              <a:pPr/>
              <a:t>22</a:t>
            </a:fld>
            <a:endParaRPr lang="en-US" altLang="zh-CN"/>
          </a:p>
        </p:txBody>
      </p:sp>
      <p:sp>
        <p:nvSpPr>
          <p:cNvPr id="4" name="矩形 3">
            <a:extLst>
              <a:ext uri="{FF2B5EF4-FFF2-40B4-BE49-F238E27FC236}">
                <a16:creationId xmlns:a16="http://schemas.microsoft.com/office/drawing/2014/main" id="{6C405060-FB51-11CF-7950-4FC1E7F5E1B4}"/>
              </a:ext>
            </a:extLst>
          </p:cNvPr>
          <p:cNvSpPr/>
          <p:nvPr/>
        </p:nvSpPr>
        <p:spPr>
          <a:xfrm>
            <a:off x="335014" y="548680"/>
            <a:ext cx="564578" cy="523220"/>
          </a:xfrm>
          <a:prstGeom prst="rect">
            <a:avLst/>
          </a:prstGeom>
        </p:spPr>
        <p:txBody>
          <a:bodyPr wrap="none">
            <a:spAutoFit/>
          </a:bodyPr>
          <a:lstStyle/>
          <a:p>
            <a:r>
              <a:rPr lang="en-US" altLang="zh-CN" sz="2800" b="1" dirty="0">
                <a:solidFill>
                  <a:schemeClr val="accent2"/>
                </a:solidFill>
                <a:effectLst>
                  <a:outerShdw blurRad="38100" dist="38100" dir="2700000" algn="tl">
                    <a:srgbClr val="C0C0C0"/>
                  </a:outerShdw>
                </a:effectLst>
              </a:rPr>
              <a:t>C</a:t>
            </a:r>
            <a:r>
              <a:rPr lang="en-US" altLang="zh-CN" sz="2800" b="1" baseline="-25000" dirty="0">
                <a:solidFill>
                  <a:schemeClr val="accent2"/>
                </a:solidFill>
                <a:effectLst>
                  <a:outerShdw blurRad="38100" dist="38100" dir="2700000" algn="tl">
                    <a:srgbClr val="C0C0C0"/>
                  </a:outerShdw>
                </a:effectLst>
              </a:rPr>
              <a:t>2</a:t>
            </a:r>
            <a:endParaRPr lang="zh-CN" altLang="en-US" sz="2800" dirty="0">
              <a:solidFill>
                <a:schemeClr val="accent2"/>
              </a:solidFill>
            </a:endParaRPr>
          </a:p>
        </p:txBody>
      </p:sp>
      <p:pic>
        <p:nvPicPr>
          <p:cNvPr id="10" name="Picture 2" descr="FG12_23aC">
            <a:extLst>
              <a:ext uri="{FF2B5EF4-FFF2-40B4-BE49-F238E27FC236}">
                <a16:creationId xmlns:a16="http://schemas.microsoft.com/office/drawing/2014/main" id="{A1BEAA29-CF63-B0FD-5DB6-DFD0767ECCE0}"/>
              </a:ext>
            </a:extLst>
          </p:cNvPr>
          <p:cNvPicPr>
            <a:picLocks noChangeAspect="1" noChangeArrowheads="1"/>
          </p:cNvPicPr>
          <p:nvPr/>
        </p:nvPicPr>
        <p:blipFill rotWithShape="1">
          <a:blip r:embed="rId2">
            <a:extLst>
              <a:ext uri="{28A0092B-C50C-407E-A947-70E740481C1C}">
                <a14:useLocalDpi xmlns:a14="http://schemas.microsoft.com/office/drawing/2010/main"/>
              </a:ext>
            </a:extLst>
          </a:blip>
          <a:srcRect/>
          <a:stretch/>
        </p:blipFill>
        <p:spPr bwMode="auto">
          <a:xfrm>
            <a:off x="899592" y="1210624"/>
            <a:ext cx="6361261" cy="3229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1" name="直线箭头连接符 10">
            <a:extLst>
              <a:ext uri="{FF2B5EF4-FFF2-40B4-BE49-F238E27FC236}">
                <a16:creationId xmlns:a16="http://schemas.microsoft.com/office/drawing/2014/main" id="{4D047991-81BB-EF4F-8520-2249399CB318}"/>
              </a:ext>
            </a:extLst>
          </p:cNvPr>
          <p:cNvCxnSpPr/>
          <p:nvPr/>
        </p:nvCxnSpPr>
        <p:spPr bwMode="auto">
          <a:xfrm flipV="1">
            <a:off x="2339752" y="3425613"/>
            <a:ext cx="0" cy="648072"/>
          </a:xfrm>
          <a:prstGeom prst="straightConnector1">
            <a:avLst/>
          </a:prstGeom>
          <a:solidFill>
            <a:schemeClr val="tx1"/>
          </a:solidFill>
          <a:ln w="38100" cap="flat" cmpd="sng" algn="ctr">
            <a:solidFill>
              <a:srgbClr val="FF0000"/>
            </a:solidFill>
            <a:prstDash val="solid"/>
            <a:round/>
            <a:headEnd type="arrow"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2" name="直线箭头连接符 11">
            <a:extLst>
              <a:ext uri="{FF2B5EF4-FFF2-40B4-BE49-F238E27FC236}">
                <a16:creationId xmlns:a16="http://schemas.microsoft.com/office/drawing/2014/main" id="{2B5E03DF-744B-47A1-C464-A2CB159966C9}"/>
              </a:ext>
            </a:extLst>
          </p:cNvPr>
          <p:cNvCxnSpPr/>
          <p:nvPr/>
        </p:nvCxnSpPr>
        <p:spPr bwMode="auto">
          <a:xfrm flipV="1">
            <a:off x="6019497" y="3353605"/>
            <a:ext cx="0" cy="648072"/>
          </a:xfrm>
          <a:prstGeom prst="straightConnector1">
            <a:avLst/>
          </a:prstGeom>
          <a:solidFill>
            <a:schemeClr val="tx1"/>
          </a:solidFill>
          <a:ln w="38100" cap="flat" cmpd="sng" algn="ctr">
            <a:solidFill>
              <a:srgbClr val="FF0000"/>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grpSp>
        <p:nvGrpSpPr>
          <p:cNvPr id="13" name="组合 12">
            <a:extLst>
              <a:ext uri="{FF2B5EF4-FFF2-40B4-BE49-F238E27FC236}">
                <a16:creationId xmlns:a16="http://schemas.microsoft.com/office/drawing/2014/main" id="{43713454-D082-91F1-215E-9267C34E0FEE}"/>
              </a:ext>
            </a:extLst>
          </p:cNvPr>
          <p:cNvGrpSpPr/>
          <p:nvPr/>
        </p:nvGrpSpPr>
        <p:grpSpPr>
          <a:xfrm>
            <a:off x="4572000" y="3873462"/>
            <a:ext cx="144016" cy="504056"/>
            <a:chOff x="5508104" y="5202223"/>
            <a:chExt cx="288032" cy="675049"/>
          </a:xfrm>
        </p:grpSpPr>
        <p:cxnSp>
          <p:nvCxnSpPr>
            <p:cNvPr id="14" name="直线箭头连接符 13">
              <a:extLst>
                <a:ext uri="{FF2B5EF4-FFF2-40B4-BE49-F238E27FC236}">
                  <a16:creationId xmlns:a16="http://schemas.microsoft.com/office/drawing/2014/main" id="{AAA899FC-A535-2E25-7C54-0191959068E1}"/>
                </a:ext>
              </a:extLst>
            </p:cNvPr>
            <p:cNvCxnSpPr/>
            <p:nvPr/>
          </p:nvCxnSpPr>
          <p:spPr bwMode="auto">
            <a:xfrm flipV="1">
              <a:off x="5796136" y="5202223"/>
              <a:ext cx="0" cy="648071"/>
            </a:xfrm>
            <a:prstGeom prst="straightConnector1">
              <a:avLst/>
            </a:prstGeom>
            <a:solidFill>
              <a:schemeClr val="tx1"/>
            </a:solidFill>
            <a:ln w="38100" cap="flat" cmpd="sng" algn="ctr">
              <a:solidFill>
                <a:srgbClr val="FF0000"/>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15" name="直线箭头连接符 14">
              <a:extLst>
                <a:ext uri="{FF2B5EF4-FFF2-40B4-BE49-F238E27FC236}">
                  <a16:creationId xmlns:a16="http://schemas.microsoft.com/office/drawing/2014/main" id="{DB37B005-5F7C-DCA5-205A-6C1039671187}"/>
                </a:ext>
              </a:extLst>
            </p:cNvPr>
            <p:cNvCxnSpPr/>
            <p:nvPr/>
          </p:nvCxnSpPr>
          <p:spPr bwMode="auto">
            <a:xfrm flipV="1">
              <a:off x="5508104" y="5229200"/>
              <a:ext cx="0" cy="648072"/>
            </a:xfrm>
            <a:prstGeom prst="straightConnector1">
              <a:avLst/>
            </a:prstGeom>
            <a:solidFill>
              <a:schemeClr val="tx1"/>
            </a:solidFill>
            <a:ln w="38100" cap="flat" cmpd="sng" algn="ctr">
              <a:solidFill>
                <a:srgbClr val="FF0000"/>
              </a:solidFill>
              <a:prstDash val="solid"/>
              <a:round/>
              <a:headEnd type="arrow"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grpSp>
      <p:sp>
        <p:nvSpPr>
          <p:cNvPr id="16" name="文本框 15">
            <a:extLst>
              <a:ext uri="{FF2B5EF4-FFF2-40B4-BE49-F238E27FC236}">
                <a16:creationId xmlns:a16="http://schemas.microsoft.com/office/drawing/2014/main" id="{EDD9518D-FB21-C535-6D29-AB882B82B39B}"/>
              </a:ext>
            </a:extLst>
          </p:cNvPr>
          <p:cNvSpPr txBox="1"/>
          <p:nvPr/>
        </p:nvSpPr>
        <p:spPr>
          <a:xfrm>
            <a:off x="3304574" y="5814831"/>
            <a:ext cx="2624436" cy="523220"/>
          </a:xfrm>
          <a:prstGeom prst="rect">
            <a:avLst/>
          </a:prstGeom>
          <a:noFill/>
        </p:spPr>
        <p:txBody>
          <a:bodyPr wrap="none" rtlCol="0">
            <a:spAutoFit/>
          </a:bodyPr>
          <a:lstStyle/>
          <a:p>
            <a:r>
              <a:rPr kumimoji="1" lang="en-US" altLang="zh-CN" sz="2800" dirty="0"/>
              <a:t>BO = (6-2)/2 = 2</a:t>
            </a:r>
            <a:endParaRPr kumimoji="1" lang="zh-CN" altLang="en-US" sz="2800" dirty="0"/>
          </a:p>
        </p:txBody>
      </p:sp>
      <p:sp>
        <p:nvSpPr>
          <p:cNvPr id="17" name="文本框 16">
            <a:extLst>
              <a:ext uri="{FF2B5EF4-FFF2-40B4-BE49-F238E27FC236}">
                <a16:creationId xmlns:a16="http://schemas.microsoft.com/office/drawing/2014/main" id="{A5EF7A54-E5DC-638F-7783-813A2C95567F}"/>
              </a:ext>
            </a:extLst>
          </p:cNvPr>
          <p:cNvSpPr txBox="1"/>
          <p:nvPr/>
        </p:nvSpPr>
        <p:spPr>
          <a:xfrm>
            <a:off x="1979712" y="4026302"/>
            <a:ext cx="389850" cy="461665"/>
          </a:xfrm>
          <a:prstGeom prst="rect">
            <a:avLst/>
          </a:prstGeom>
          <a:noFill/>
        </p:spPr>
        <p:txBody>
          <a:bodyPr wrap="none" rtlCol="0">
            <a:spAutoFit/>
          </a:bodyPr>
          <a:lstStyle/>
          <a:p>
            <a:r>
              <a:rPr kumimoji="1" lang="en-US" altLang="zh-CN" dirty="0"/>
              <a:t>C</a:t>
            </a:r>
            <a:endParaRPr kumimoji="1" lang="zh-CN" altLang="en-US" dirty="0"/>
          </a:p>
        </p:txBody>
      </p:sp>
      <p:sp>
        <p:nvSpPr>
          <p:cNvPr id="18" name="文本框 17">
            <a:extLst>
              <a:ext uri="{FF2B5EF4-FFF2-40B4-BE49-F238E27FC236}">
                <a16:creationId xmlns:a16="http://schemas.microsoft.com/office/drawing/2014/main" id="{468E789D-2113-EEA4-0FE8-ECC8D32F6046}"/>
              </a:ext>
            </a:extLst>
          </p:cNvPr>
          <p:cNvSpPr txBox="1"/>
          <p:nvPr/>
        </p:nvSpPr>
        <p:spPr>
          <a:xfrm>
            <a:off x="6156176" y="4032689"/>
            <a:ext cx="389850" cy="461665"/>
          </a:xfrm>
          <a:prstGeom prst="rect">
            <a:avLst/>
          </a:prstGeom>
          <a:noFill/>
        </p:spPr>
        <p:txBody>
          <a:bodyPr wrap="none" rtlCol="0">
            <a:spAutoFit/>
          </a:bodyPr>
          <a:lstStyle/>
          <a:p>
            <a:r>
              <a:rPr kumimoji="1" lang="en-US" altLang="zh-CN" dirty="0"/>
              <a:t>C</a:t>
            </a:r>
            <a:endParaRPr kumimoji="1" lang="zh-CN" altLang="en-US" dirty="0"/>
          </a:p>
        </p:txBody>
      </p:sp>
      <p:sp>
        <p:nvSpPr>
          <p:cNvPr id="19" name="文本框 18">
            <a:extLst>
              <a:ext uri="{FF2B5EF4-FFF2-40B4-BE49-F238E27FC236}">
                <a16:creationId xmlns:a16="http://schemas.microsoft.com/office/drawing/2014/main" id="{C8D5DB39-2ABF-2E59-F2BB-6FB077CD849D}"/>
              </a:ext>
            </a:extLst>
          </p:cNvPr>
          <p:cNvSpPr txBox="1"/>
          <p:nvPr/>
        </p:nvSpPr>
        <p:spPr>
          <a:xfrm>
            <a:off x="4151557" y="4480612"/>
            <a:ext cx="628698" cy="461665"/>
          </a:xfrm>
          <a:prstGeom prst="rect">
            <a:avLst/>
          </a:prstGeom>
          <a:noFill/>
        </p:spPr>
        <p:txBody>
          <a:bodyPr wrap="none" rtlCol="0">
            <a:spAutoFit/>
          </a:bodyPr>
          <a:lstStyle/>
          <a:p>
            <a:r>
              <a:rPr kumimoji="1" lang="en-US" altLang="zh-CN" dirty="0"/>
              <a:t>Be</a:t>
            </a:r>
            <a:r>
              <a:rPr kumimoji="1" lang="en-US" altLang="zh-CN" baseline="-25000" dirty="0"/>
              <a:t>2</a:t>
            </a:r>
            <a:endParaRPr kumimoji="1" lang="zh-CN" altLang="en-US" dirty="0"/>
          </a:p>
        </p:txBody>
      </p:sp>
      <p:cxnSp>
        <p:nvCxnSpPr>
          <p:cNvPr id="20" name="直线箭头连接符 19">
            <a:extLst>
              <a:ext uri="{FF2B5EF4-FFF2-40B4-BE49-F238E27FC236}">
                <a16:creationId xmlns:a16="http://schemas.microsoft.com/office/drawing/2014/main" id="{1FDFE861-7519-E692-D3AB-B9AC9043009B}"/>
              </a:ext>
            </a:extLst>
          </p:cNvPr>
          <p:cNvCxnSpPr/>
          <p:nvPr/>
        </p:nvCxnSpPr>
        <p:spPr bwMode="auto">
          <a:xfrm flipV="1">
            <a:off x="2487015" y="3425613"/>
            <a:ext cx="0" cy="648072"/>
          </a:xfrm>
          <a:prstGeom prst="straightConnector1">
            <a:avLst/>
          </a:prstGeom>
          <a:solidFill>
            <a:schemeClr val="tx1"/>
          </a:solidFill>
          <a:ln w="38100" cap="flat" cmpd="sng" algn="ctr">
            <a:solidFill>
              <a:srgbClr val="FF0000"/>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21" name="直线箭头连接符 20">
            <a:extLst>
              <a:ext uri="{FF2B5EF4-FFF2-40B4-BE49-F238E27FC236}">
                <a16:creationId xmlns:a16="http://schemas.microsoft.com/office/drawing/2014/main" id="{84D5209C-F81D-B24E-D960-2D45ECB956F0}"/>
              </a:ext>
            </a:extLst>
          </p:cNvPr>
          <p:cNvCxnSpPr/>
          <p:nvPr/>
        </p:nvCxnSpPr>
        <p:spPr bwMode="auto">
          <a:xfrm flipV="1">
            <a:off x="6176590" y="3393404"/>
            <a:ext cx="0" cy="648072"/>
          </a:xfrm>
          <a:prstGeom prst="straightConnector1">
            <a:avLst/>
          </a:prstGeom>
          <a:solidFill>
            <a:schemeClr val="tx1"/>
          </a:solidFill>
          <a:ln w="38100" cap="flat" cmpd="sng" algn="ctr">
            <a:solidFill>
              <a:srgbClr val="FF0000"/>
            </a:solidFill>
            <a:prstDash val="solid"/>
            <a:round/>
            <a:headEnd type="arrow"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grpSp>
        <p:nvGrpSpPr>
          <p:cNvPr id="22" name="组合 21">
            <a:extLst>
              <a:ext uri="{FF2B5EF4-FFF2-40B4-BE49-F238E27FC236}">
                <a16:creationId xmlns:a16="http://schemas.microsoft.com/office/drawing/2014/main" id="{A118A40C-4F13-8332-A473-3C4DAA92AF8B}"/>
              </a:ext>
            </a:extLst>
          </p:cNvPr>
          <p:cNvGrpSpPr/>
          <p:nvPr/>
        </p:nvGrpSpPr>
        <p:grpSpPr>
          <a:xfrm>
            <a:off x="4555926" y="3141376"/>
            <a:ext cx="144016" cy="504056"/>
            <a:chOff x="5508104" y="5202223"/>
            <a:chExt cx="288032" cy="675049"/>
          </a:xfrm>
        </p:grpSpPr>
        <p:cxnSp>
          <p:nvCxnSpPr>
            <p:cNvPr id="23" name="直线箭头连接符 22">
              <a:extLst>
                <a:ext uri="{FF2B5EF4-FFF2-40B4-BE49-F238E27FC236}">
                  <a16:creationId xmlns:a16="http://schemas.microsoft.com/office/drawing/2014/main" id="{6BB3AA41-2128-B64B-2AF6-E2E7E6546129}"/>
                </a:ext>
              </a:extLst>
            </p:cNvPr>
            <p:cNvCxnSpPr/>
            <p:nvPr/>
          </p:nvCxnSpPr>
          <p:spPr bwMode="auto">
            <a:xfrm flipV="1">
              <a:off x="5796136" y="5202223"/>
              <a:ext cx="0" cy="648071"/>
            </a:xfrm>
            <a:prstGeom prst="straightConnector1">
              <a:avLst/>
            </a:prstGeom>
            <a:solidFill>
              <a:schemeClr val="tx1"/>
            </a:solidFill>
            <a:ln w="38100" cap="flat" cmpd="sng" algn="ctr">
              <a:solidFill>
                <a:srgbClr val="FF0000"/>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24" name="直线箭头连接符 23">
              <a:extLst>
                <a:ext uri="{FF2B5EF4-FFF2-40B4-BE49-F238E27FC236}">
                  <a16:creationId xmlns:a16="http://schemas.microsoft.com/office/drawing/2014/main" id="{C801D86C-938B-FF36-E1D2-6603B64BFB8F}"/>
                </a:ext>
              </a:extLst>
            </p:cNvPr>
            <p:cNvCxnSpPr/>
            <p:nvPr/>
          </p:nvCxnSpPr>
          <p:spPr bwMode="auto">
            <a:xfrm flipV="1">
              <a:off x="5508104" y="5229200"/>
              <a:ext cx="0" cy="648072"/>
            </a:xfrm>
            <a:prstGeom prst="straightConnector1">
              <a:avLst/>
            </a:prstGeom>
            <a:solidFill>
              <a:schemeClr val="tx1"/>
            </a:solidFill>
            <a:ln w="38100" cap="flat" cmpd="sng" algn="ctr">
              <a:solidFill>
                <a:srgbClr val="FF0000"/>
              </a:solidFill>
              <a:prstDash val="solid"/>
              <a:round/>
              <a:headEnd type="arrow"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grpSp>
      <p:cxnSp>
        <p:nvCxnSpPr>
          <p:cNvPr id="25" name="直线箭头连接符 24">
            <a:extLst>
              <a:ext uri="{FF2B5EF4-FFF2-40B4-BE49-F238E27FC236}">
                <a16:creationId xmlns:a16="http://schemas.microsoft.com/office/drawing/2014/main" id="{1EB7251C-3232-A277-6194-C14E73EC6670}"/>
              </a:ext>
            </a:extLst>
          </p:cNvPr>
          <p:cNvCxnSpPr/>
          <p:nvPr/>
        </p:nvCxnSpPr>
        <p:spPr bwMode="auto">
          <a:xfrm flipV="1">
            <a:off x="1691680" y="1697421"/>
            <a:ext cx="0" cy="648072"/>
          </a:xfrm>
          <a:prstGeom prst="straightConnector1">
            <a:avLst/>
          </a:prstGeom>
          <a:solidFill>
            <a:schemeClr val="tx1"/>
          </a:solidFill>
          <a:ln w="38100" cap="flat" cmpd="sng" algn="ctr">
            <a:solidFill>
              <a:srgbClr val="FF0000"/>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26" name="直线箭头连接符 25">
            <a:extLst>
              <a:ext uri="{FF2B5EF4-FFF2-40B4-BE49-F238E27FC236}">
                <a16:creationId xmlns:a16="http://schemas.microsoft.com/office/drawing/2014/main" id="{C190D042-3662-C79E-B218-DE307E8BF389}"/>
              </a:ext>
            </a:extLst>
          </p:cNvPr>
          <p:cNvCxnSpPr/>
          <p:nvPr/>
        </p:nvCxnSpPr>
        <p:spPr bwMode="auto">
          <a:xfrm flipV="1">
            <a:off x="5929010" y="1691493"/>
            <a:ext cx="0" cy="648072"/>
          </a:xfrm>
          <a:prstGeom prst="straightConnector1">
            <a:avLst/>
          </a:prstGeom>
          <a:solidFill>
            <a:schemeClr val="tx1"/>
          </a:solidFill>
          <a:ln w="38100" cap="flat" cmpd="sng" algn="ctr">
            <a:solidFill>
              <a:srgbClr val="FF0000"/>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27" name="直线箭头连接符 26">
            <a:extLst>
              <a:ext uri="{FF2B5EF4-FFF2-40B4-BE49-F238E27FC236}">
                <a16:creationId xmlns:a16="http://schemas.microsoft.com/office/drawing/2014/main" id="{C5793146-689A-43FD-5B09-AEAE5A5D8308}"/>
              </a:ext>
            </a:extLst>
          </p:cNvPr>
          <p:cNvCxnSpPr/>
          <p:nvPr/>
        </p:nvCxnSpPr>
        <p:spPr bwMode="auto">
          <a:xfrm flipV="1">
            <a:off x="3851920" y="2339565"/>
            <a:ext cx="0" cy="648072"/>
          </a:xfrm>
          <a:prstGeom prst="straightConnector1">
            <a:avLst/>
          </a:prstGeom>
          <a:solidFill>
            <a:schemeClr val="tx1"/>
          </a:solidFill>
          <a:ln w="38100" cap="flat" cmpd="sng" algn="ctr">
            <a:solidFill>
              <a:srgbClr val="FF0000"/>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28" name="直线箭头连接符 27">
            <a:extLst>
              <a:ext uri="{FF2B5EF4-FFF2-40B4-BE49-F238E27FC236}">
                <a16:creationId xmlns:a16="http://schemas.microsoft.com/office/drawing/2014/main" id="{BA64C7D4-2F6D-E373-F241-48CC574ED4F1}"/>
              </a:ext>
            </a:extLst>
          </p:cNvPr>
          <p:cNvCxnSpPr/>
          <p:nvPr/>
        </p:nvCxnSpPr>
        <p:spPr bwMode="auto">
          <a:xfrm flipV="1">
            <a:off x="4716016" y="2339565"/>
            <a:ext cx="0" cy="648072"/>
          </a:xfrm>
          <a:prstGeom prst="straightConnector1">
            <a:avLst/>
          </a:prstGeom>
          <a:solidFill>
            <a:schemeClr val="tx1"/>
          </a:solidFill>
          <a:ln w="38100" cap="flat" cmpd="sng" algn="ctr">
            <a:solidFill>
              <a:srgbClr val="FF0000"/>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29" name="直线箭头连接符 28">
            <a:extLst>
              <a:ext uri="{FF2B5EF4-FFF2-40B4-BE49-F238E27FC236}">
                <a16:creationId xmlns:a16="http://schemas.microsoft.com/office/drawing/2014/main" id="{F530D75A-4CEA-6A4F-D8C2-1A0A0D33E4C0}"/>
              </a:ext>
            </a:extLst>
          </p:cNvPr>
          <p:cNvCxnSpPr/>
          <p:nvPr/>
        </p:nvCxnSpPr>
        <p:spPr bwMode="auto">
          <a:xfrm flipV="1">
            <a:off x="2123728" y="1691493"/>
            <a:ext cx="0" cy="648072"/>
          </a:xfrm>
          <a:prstGeom prst="straightConnector1">
            <a:avLst/>
          </a:prstGeom>
          <a:solidFill>
            <a:schemeClr val="tx1"/>
          </a:solidFill>
          <a:ln w="38100" cap="flat" cmpd="sng" algn="ctr">
            <a:solidFill>
              <a:srgbClr val="FF0000"/>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30" name="直线箭头连接符 29">
            <a:extLst>
              <a:ext uri="{FF2B5EF4-FFF2-40B4-BE49-F238E27FC236}">
                <a16:creationId xmlns:a16="http://schemas.microsoft.com/office/drawing/2014/main" id="{80BD67EC-5639-82D4-1AE7-B7C0DA7B7037}"/>
              </a:ext>
            </a:extLst>
          </p:cNvPr>
          <p:cNvCxnSpPr/>
          <p:nvPr/>
        </p:nvCxnSpPr>
        <p:spPr bwMode="auto">
          <a:xfrm flipV="1">
            <a:off x="6372200" y="1691493"/>
            <a:ext cx="0" cy="648072"/>
          </a:xfrm>
          <a:prstGeom prst="straightConnector1">
            <a:avLst/>
          </a:prstGeom>
          <a:solidFill>
            <a:schemeClr val="tx1"/>
          </a:solidFill>
          <a:ln w="38100" cap="flat" cmpd="sng" algn="ctr">
            <a:solidFill>
              <a:srgbClr val="FF0000"/>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31" name="直线箭头连接符 30">
            <a:extLst>
              <a:ext uri="{FF2B5EF4-FFF2-40B4-BE49-F238E27FC236}">
                <a16:creationId xmlns:a16="http://schemas.microsoft.com/office/drawing/2014/main" id="{042B7ED6-8260-344E-69F1-91672077E3B5}"/>
              </a:ext>
            </a:extLst>
          </p:cNvPr>
          <p:cNvCxnSpPr/>
          <p:nvPr/>
        </p:nvCxnSpPr>
        <p:spPr bwMode="auto">
          <a:xfrm flipV="1">
            <a:off x="3707904" y="2339565"/>
            <a:ext cx="0" cy="648072"/>
          </a:xfrm>
          <a:prstGeom prst="straightConnector1">
            <a:avLst/>
          </a:prstGeom>
          <a:solidFill>
            <a:schemeClr val="tx1"/>
          </a:solidFill>
          <a:ln w="38100" cap="flat" cmpd="sng" algn="ctr">
            <a:solidFill>
              <a:srgbClr val="FF0000"/>
            </a:solidFill>
            <a:prstDash val="solid"/>
            <a:round/>
            <a:headEnd type="arrow"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32" name="直线箭头连接符 31">
            <a:extLst>
              <a:ext uri="{FF2B5EF4-FFF2-40B4-BE49-F238E27FC236}">
                <a16:creationId xmlns:a16="http://schemas.microsoft.com/office/drawing/2014/main" id="{111022E9-5E6A-49DC-E224-6F1DE6870E4D}"/>
              </a:ext>
            </a:extLst>
          </p:cNvPr>
          <p:cNvCxnSpPr/>
          <p:nvPr/>
        </p:nvCxnSpPr>
        <p:spPr bwMode="auto">
          <a:xfrm flipV="1">
            <a:off x="4572000" y="2339565"/>
            <a:ext cx="0" cy="648072"/>
          </a:xfrm>
          <a:prstGeom prst="straightConnector1">
            <a:avLst/>
          </a:prstGeom>
          <a:solidFill>
            <a:schemeClr val="tx1"/>
          </a:solidFill>
          <a:ln w="38100" cap="flat" cmpd="sng" algn="ctr">
            <a:solidFill>
              <a:srgbClr val="FF0000"/>
            </a:solidFill>
            <a:prstDash val="solid"/>
            <a:round/>
            <a:headEnd type="arrow"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33" name="Text Box 5">
            <a:extLst>
              <a:ext uri="{FF2B5EF4-FFF2-40B4-BE49-F238E27FC236}">
                <a16:creationId xmlns:a16="http://schemas.microsoft.com/office/drawing/2014/main" id="{432C0EA3-EAA3-3A7A-926A-3E28FBD9BF41}"/>
              </a:ext>
            </a:extLst>
          </p:cNvPr>
          <p:cNvSpPr txBox="1">
            <a:spLocks noChangeArrowheads="1"/>
          </p:cNvSpPr>
          <p:nvPr/>
        </p:nvSpPr>
        <p:spPr bwMode="auto">
          <a:xfrm>
            <a:off x="2051720" y="5199583"/>
            <a:ext cx="4885075" cy="461665"/>
          </a:xfrm>
          <a:prstGeom prst="rect">
            <a:avLst/>
          </a:prstGeom>
          <a:noFill/>
          <a:ln w="9525">
            <a:noFill/>
            <a:miter lim="800000"/>
            <a:headEnd/>
            <a:tailEnd/>
          </a:ln>
          <a:effectLst/>
        </p:spPr>
        <p:txBody>
          <a:bodyPr wrap="square">
            <a:spAutoFit/>
          </a:bodyPr>
          <a:lstStyle/>
          <a:p>
            <a:pPr algn="ctr">
              <a:defRPr/>
            </a:pPr>
            <a:r>
              <a:rPr kumimoji="0" lang="en-US" altLang="zh-CN" b="1" dirty="0"/>
              <a:t>KK(</a:t>
            </a:r>
            <a:r>
              <a:rPr kumimoji="0" lang="en-US" altLang="zh-CN" b="1" dirty="0">
                <a:sym typeface="Symbol" pitchFamily="18" charset="2"/>
              </a:rPr>
              <a:t></a:t>
            </a:r>
            <a:r>
              <a:rPr kumimoji="0" lang="en-US" altLang="zh-CN" b="1" baseline="-25000" dirty="0">
                <a:sym typeface="Symbol" pitchFamily="18" charset="2"/>
              </a:rPr>
              <a:t>2</a:t>
            </a:r>
            <a:r>
              <a:rPr kumimoji="0" lang="en-US" altLang="zh-CN" b="1" i="1" baseline="-25000" dirty="0">
                <a:sym typeface="Symbol" pitchFamily="18" charset="2"/>
              </a:rPr>
              <a:t>s</a:t>
            </a:r>
            <a:r>
              <a:rPr kumimoji="0" lang="en-US" altLang="zh-CN" b="1" dirty="0">
                <a:sym typeface="Symbol" pitchFamily="18" charset="2"/>
              </a:rPr>
              <a:t>)</a:t>
            </a:r>
            <a:r>
              <a:rPr kumimoji="0" lang="en-US" altLang="zh-CN" b="1" baseline="30000" dirty="0">
                <a:sym typeface="Symbol" pitchFamily="18" charset="2"/>
              </a:rPr>
              <a:t>2</a:t>
            </a:r>
            <a:r>
              <a:rPr kumimoji="0" lang="en-US" altLang="zh-CN" b="1" dirty="0"/>
              <a:t>(</a:t>
            </a:r>
            <a:r>
              <a:rPr kumimoji="0" lang="en-US" altLang="zh-CN" b="1" dirty="0">
                <a:sym typeface="Symbol" pitchFamily="18" charset="2"/>
              </a:rPr>
              <a:t></a:t>
            </a:r>
            <a:r>
              <a:rPr kumimoji="0" lang="en-US" altLang="zh-CN" b="1" baseline="-25000" dirty="0">
                <a:sym typeface="Symbol" pitchFamily="18" charset="2"/>
              </a:rPr>
              <a:t>2</a:t>
            </a:r>
            <a:r>
              <a:rPr kumimoji="0" lang="en-US" altLang="zh-CN" b="1" i="1" baseline="-25000" dirty="0">
                <a:sym typeface="Symbol" pitchFamily="18" charset="2"/>
              </a:rPr>
              <a:t>s</a:t>
            </a:r>
            <a:r>
              <a:rPr kumimoji="0" lang="en-US" altLang="zh-CN" b="1" dirty="0">
                <a:sym typeface="Symbol" pitchFamily="18" charset="2"/>
              </a:rPr>
              <a:t>*)</a:t>
            </a:r>
            <a:r>
              <a:rPr kumimoji="0" lang="en-US" altLang="zh-CN" b="1" baseline="30000" dirty="0">
                <a:sym typeface="Symbol" pitchFamily="18" charset="2"/>
              </a:rPr>
              <a:t>2</a:t>
            </a:r>
            <a:r>
              <a:rPr kumimoji="0" lang="en-US" altLang="zh-CN" b="1" dirty="0"/>
              <a:t>(</a:t>
            </a:r>
            <a:r>
              <a:rPr kumimoji="0" lang="en-US" altLang="zh-CN" b="1" dirty="0">
                <a:sym typeface="Symbol" pitchFamily="18" charset="2"/>
              </a:rPr>
              <a:t></a:t>
            </a:r>
            <a:r>
              <a:rPr kumimoji="0" lang="en-US" altLang="zh-CN" b="1" baseline="-25000" dirty="0">
                <a:sym typeface="Symbol" pitchFamily="18" charset="2"/>
              </a:rPr>
              <a:t>2</a:t>
            </a:r>
            <a:r>
              <a:rPr kumimoji="0" lang="en-US" altLang="zh-CN" b="1" i="1" baseline="-25000" dirty="0">
                <a:sym typeface="Symbol" pitchFamily="18" charset="2"/>
              </a:rPr>
              <a:t>p</a:t>
            </a:r>
            <a:r>
              <a:rPr kumimoji="0" lang="en-US" altLang="zh-CN" b="1" i="1" baseline="-36000" dirty="0">
                <a:sym typeface="Symbol" pitchFamily="18" charset="2"/>
              </a:rPr>
              <a:t>x</a:t>
            </a:r>
            <a:r>
              <a:rPr kumimoji="0" lang="en-US" altLang="zh-CN" b="1" dirty="0">
                <a:sym typeface="Symbol" pitchFamily="18" charset="2"/>
              </a:rPr>
              <a:t>)</a:t>
            </a:r>
            <a:r>
              <a:rPr kumimoji="0" lang="en-US" altLang="zh-CN" b="1" baseline="30000" dirty="0">
                <a:sym typeface="Symbol" pitchFamily="18" charset="2"/>
              </a:rPr>
              <a:t>2</a:t>
            </a:r>
            <a:r>
              <a:rPr kumimoji="0" lang="en-US" altLang="zh-CN" b="1" dirty="0"/>
              <a:t>(</a:t>
            </a:r>
            <a:r>
              <a:rPr kumimoji="0" lang="en-US" altLang="zh-CN" b="1" dirty="0">
                <a:sym typeface="Symbol" pitchFamily="18" charset="2"/>
              </a:rPr>
              <a:t></a:t>
            </a:r>
            <a:r>
              <a:rPr kumimoji="0" lang="en-US" altLang="zh-CN" b="1" baseline="-25000" dirty="0">
                <a:sym typeface="Symbol" pitchFamily="18" charset="2"/>
              </a:rPr>
              <a:t>2</a:t>
            </a:r>
            <a:r>
              <a:rPr kumimoji="0" lang="en-US" altLang="zh-CN" b="1" i="1" baseline="-25000" dirty="0">
                <a:sym typeface="Symbol" pitchFamily="18" charset="2"/>
              </a:rPr>
              <a:t>p</a:t>
            </a:r>
            <a:r>
              <a:rPr kumimoji="0" lang="en-US" altLang="zh-CN" b="1" i="1" baseline="-36000" dirty="0">
                <a:sym typeface="Symbol" pitchFamily="18" charset="2"/>
              </a:rPr>
              <a:t>y</a:t>
            </a:r>
            <a:r>
              <a:rPr kumimoji="0" lang="en-US" altLang="zh-CN" b="1" dirty="0">
                <a:sym typeface="Symbol" pitchFamily="18" charset="2"/>
              </a:rPr>
              <a:t>)</a:t>
            </a:r>
            <a:r>
              <a:rPr kumimoji="0" lang="en-US" altLang="zh-CN" b="1" baseline="30000" dirty="0">
                <a:sym typeface="Symbol" pitchFamily="18" charset="2"/>
              </a:rPr>
              <a:t>2</a:t>
            </a:r>
          </a:p>
        </p:txBody>
      </p:sp>
      <p:sp>
        <p:nvSpPr>
          <p:cNvPr id="34" name="文本框 33">
            <a:extLst>
              <a:ext uri="{FF2B5EF4-FFF2-40B4-BE49-F238E27FC236}">
                <a16:creationId xmlns:a16="http://schemas.microsoft.com/office/drawing/2014/main" id="{48F78F36-583A-43E9-656D-38CA07D1622F}"/>
              </a:ext>
            </a:extLst>
          </p:cNvPr>
          <p:cNvSpPr txBox="1"/>
          <p:nvPr/>
        </p:nvSpPr>
        <p:spPr>
          <a:xfrm>
            <a:off x="7380312" y="5813665"/>
            <a:ext cx="766557" cy="523220"/>
          </a:xfrm>
          <a:prstGeom prst="rect">
            <a:avLst/>
          </a:prstGeom>
          <a:noFill/>
        </p:spPr>
        <p:txBody>
          <a:bodyPr wrap="none" rtlCol="0">
            <a:spAutoFit/>
          </a:bodyPr>
          <a:lstStyle/>
          <a:p>
            <a:r>
              <a:rPr kumimoji="1" lang="en-US" altLang="zh-CN" sz="2800" dirty="0">
                <a:highlight>
                  <a:srgbClr val="FFFF00"/>
                </a:highlight>
              </a:rPr>
              <a:t>S=0</a:t>
            </a:r>
            <a:endParaRPr kumimoji="1" lang="zh-CN" altLang="en-US" sz="2800" dirty="0">
              <a:highlight>
                <a:srgbClr val="FFFF00"/>
              </a:highlight>
            </a:endParaRPr>
          </a:p>
        </p:txBody>
      </p:sp>
    </p:spTree>
    <p:extLst>
      <p:ext uri="{BB962C8B-B14F-4D97-AF65-F5344CB8AC3E}">
        <p14:creationId xmlns:p14="http://schemas.microsoft.com/office/powerpoint/2010/main" val="41162099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灯片编号占位符 1"/>
          <p:cNvSpPr>
            <a:spLocks noGrp="1"/>
          </p:cNvSpPr>
          <p:nvPr>
            <p:ph type="sldNum" sz="quarter" idx="10"/>
          </p:nvPr>
        </p:nvSpPr>
        <p:spPr/>
        <p:txBody>
          <a:bodyPr/>
          <a:lstStyle/>
          <a:p>
            <a:fld id="{FB6D80DC-255D-4F1E-9339-BF70763D5AC0}" type="slidenum">
              <a:rPr lang="zh-CN" altLang="en-US"/>
              <a:pPr/>
              <a:t>23</a:t>
            </a:fld>
            <a:endParaRPr lang="en-US" altLang="zh-CN"/>
          </a:p>
        </p:txBody>
      </p:sp>
      <p:pic>
        <p:nvPicPr>
          <p:cNvPr id="104475" name="Picture 27"/>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482112" y="2146300"/>
            <a:ext cx="4097215" cy="3867150"/>
          </a:xfrm>
          <a:prstGeom prst="rect">
            <a:avLst/>
          </a:prstGeom>
          <a:noFill/>
          <a:extLst>
            <a:ext uri="{909E8E84-426E-40DD-AFC4-6F175D3DCCD1}">
              <a14:hiddenFill xmlns:a14="http://schemas.microsoft.com/office/drawing/2010/main">
                <a:solidFill>
                  <a:srgbClr val="FFFFFF"/>
                </a:solidFill>
              </a14:hiddenFill>
            </a:ext>
          </a:extLst>
        </p:spPr>
      </p:pic>
      <p:sp>
        <p:nvSpPr>
          <p:cNvPr id="1504261" name="Text Box 5"/>
          <p:cNvSpPr txBox="1">
            <a:spLocks noChangeArrowheads="1"/>
          </p:cNvSpPr>
          <p:nvPr/>
        </p:nvSpPr>
        <p:spPr bwMode="auto">
          <a:xfrm>
            <a:off x="539552" y="1268760"/>
            <a:ext cx="4885075" cy="461665"/>
          </a:xfrm>
          <a:prstGeom prst="rect">
            <a:avLst/>
          </a:prstGeom>
          <a:noFill/>
          <a:ln w="9525">
            <a:noFill/>
            <a:miter lim="800000"/>
            <a:headEnd/>
            <a:tailEnd/>
          </a:ln>
          <a:effectLst/>
        </p:spPr>
        <p:txBody>
          <a:bodyPr wrap="square">
            <a:spAutoFit/>
          </a:bodyPr>
          <a:lstStyle/>
          <a:p>
            <a:pPr>
              <a:defRPr/>
            </a:pPr>
            <a:r>
              <a:rPr kumimoji="0" lang="en-US" altLang="zh-CN" b="1" dirty="0"/>
              <a:t>KK(</a:t>
            </a:r>
            <a:r>
              <a:rPr kumimoji="0" lang="en-US" altLang="zh-CN" b="1" dirty="0">
                <a:sym typeface="Symbol" pitchFamily="18" charset="2"/>
              </a:rPr>
              <a:t></a:t>
            </a:r>
            <a:r>
              <a:rPr kumimoji="0" lang="en-US" altLang="zh-CN" b="1" baseline="-25000" dirty="0">
                <a:sym typeface="Symbol" pitchFamily="18" charset="2"/>
              </a:rPr>
              <a:t>2</a:t>
            </a:r>
            <a:r>
              <a:rPr kumimoji="0" lang="en-US" altLang="zh-CN" b="1" i="1" baseline="-25000" dirty="0">
                <a:sym typeface="Symbol" pitchFamily="18" charset="2"/>
              </a:rPr>
              <a:t>s</a:t>
            </a:r>
            <a:r>
              <a:rPr kumimoji="0" lang="en-US" altLang="zh-CN" b="1" dirty="0">
                <a:sym typeface="Symbol" pitchFamily="18" charset="2"/>
              </a:rPr>
              <a:t>)</a:t>
            </a:r>
            <a:r>
              <a:rPr kumimoji="0" lang="en-US" altLang="zh-CN" b="1" baseline="30000" dirty="0">
                <a:sym typeface="Symbol" pitchFamily="18" charset="2"/>
              </a:rPr>
              <a:t>2</a:t>
            </a:r>
            <a:r>
              <a:rPr kumimoji="0" lang="en-US" altLang="zh-CN" b="1" dirty="0"/>
              <a:t>(</a:t>
            </a:r>
            <a:r>
              <a:rPr kumimoji="0" lang="en-US" altLang="zh-CN" b="1" dirty="0">
                <a:sym typeface="Symbol" pitchFamily="18" charset="2"/>
              </a:rPr>
              <a:t></a:t>
            </a:r>
            <a:r>
              <a:rPr kumimoji="0" lang="en-US" altLang="zh-CN" b="1" baseline="-25000" dirty="0">
                <a:sym typeface="Symbol" pitchFamily="18" charset="2"/>
              </a:rPr>
              <a:t>2</a:t>
            </a:r>
            <a:r>
              <a:rPr kumimoji="0" lang="en-US" altLang="zh-CN" b="1" i="1" baseline="-25000" dirty="0">
                <a:sym typeface="Symbol" pitchFamily="18" charset="2"/>
              </a:rPr>
              <a:t>s</a:t>
            </a:r>
            <a:r>
              <a:rPr kumimoji="0" lang="en-US" altLang="zh-CN" b="1" dirty="0">
                <a:sym typeface="Symbol" pitchFamily="18" charset="2"/>
              </a:rPr>
              <a:t>*)</a:t>
            </a:r>
            <a:r>
              <a:rPr kumimoji="0" lang="en-US" altLang="zh-CN" b="1" baseline="30000" dirty="0">
                <a:sym typeface="Symbol" pitchFamily="18" charset="2"/>
              </a:rPr>
              <a:t>2</a:t>
            </a:r>
            <a:r>
              <a:rPr kumimoji="0" lang="en-US" altLang="zh-CN" b="1" dirty="0"/>
              <a:t>(</a:t>
            </a:r>
            <a:r>
              <a:rPr kumimoji="0" lang="en-US" altLang="zh-CN" b="1" dirty="0">
                <a:sym typeface="Symbol" pitchFamily="18" charset="2"/>
              </a:rPr>
              <a:t></a:t>
            </a:r>
            <a:r>
              <a:rPr kumimoji="0" lang="en-US" altLang="zh-CN" b="1" baseline="-25000" dirty="0">
                <a:sym typeface="Symbol" pitchFamily="18" charset="2"/>
              </a:rPr>
              <a:t>2</a:t>
            </a:r>
            <a:r>
              <a:rPr kumimoji="0" lang="en-US" altLang="zh-CN" b="1" i="1" baseline="-25000" dirty="0">
                <a:sym typeface="Symbol" pitchFamily="18" charset="2"/>
              </a:rPr>
              <a:t>p</a:t>
            </a:r>
            <a:r>
              <a:rPr kumimoji="0" lang="en-US" altLang="zh-CN" b="1" i="1" baseline="-36000" dirty="0">
                <a:sym typeface="Symbol" pitchFamily="18" charset="2"/>
              </a:rPr>
              <a:t>x</a:t>
            </a:r>
            <a:r>
              <a:rPr kumimoji="0" lang="en-US" altLang="zh-CN" b="1" dirty="0">
                <a:sym typeface="Symbol" pitchFamily="18" charset="2"/>
              </a:rPr>
              <a:t>)</a:t>
            </a:r>
            <a:r>
              <a:rPr kumimoji="0" lang="en-US" altLang="zh-CN" b="1" baseline="30000" dirty="0">
                <a:sym typeface="Symbol" pitchFamily="18" charset="2"/>
              </a:rPr>
              <a:t>2</a:t>
            </a:r>
            <a:r>
              <a:rPr kumimoji="0" lang="en-US" altLang="zh-CN" b="1" dirty="0"/>
              <a:t>(</a:t>
            </a:r>
            <a:r>
              <a:rPr kumimoji="0" lang="en-US" altLang="zh-CN" b="1" dirty="0">
                <a:sym typeface="Symbol" pitchFamily="18" charset="2"/>
              </a:rPr>
              <a:t></a:t>
            </a:r>
            <a:r>
              <a:rPr kumimoji="0" lang="en-US" altLang="zh-CN" b="1" baseline="-25000" dirty="0">
                <a:sym typeface="Symbol" pitchFamily="18" charset="2"/>
              </a:rPr>
              <a:t>2</a:t>
            </a:r>
            <a:r>
              <a:rPr kumimoji="0" lang="en-US" altLang="zh-CN" b="1" i="1" baseline="-25000" dirty="0">
                <a:sym typeface="Symbol" pitchFamily="18" charset="2"/>
              </a:rPr>
              <a:t>p</a:t>
            </a:r>
            <a:r>
              <a:rPr kumimoji="0" lang="en-US" altLang="zh-CN" b="1" i="1" baseline="-36000" dirty="0">
                <a:sym typeface="Symbol" pitchFamily="18" charset="2"/>
              </a:rPr>
              <a:t>y</a:t>
            </a:r>
            <a:r>
              <a:rPr kumimoji="0" lang="en-US" altLang="zh-CN" b="1" dirty="0">
                <a:sym typeface="Symbol" pitchFamily="18" charset="2"/>
              </a:rPr>
              <a:t>)</a:t>
            </a:r>
            <a:r>
              <a:rPr kumimoji="0" lang="en-US" altLang="zh-CN" b="1" baseline="30000" dirty="0">
                <a:sym typeface="Symbol" pitchFamily="18" charset="2"/>
              </a:rPr>
              <a:t>2</a:t>
            </a:r>
            <a:r>
              <a:rPr kumimoji="0" lang="en-US" altLang="zh-CN" b="1" dirty="0"/>
              <a:t>(</a:t>
            </a:r>
            <a:r>
              <a:rPr kumimoji="0" lang="en-US" altLang="zh-CN" b="1" dirty="0">
                <a:sym typeface="Symbol" pitchFamily="18" charset="2"/>
              </a:rPr>
              <a:t></a:t>
            </a:r>
            <a:r>
              <a:rPr kumimoji="0" lang="en-US" altLang="zh-CN" b="1" baseline="-25000" dirty="0">
                <a:sym typeface="Symbol" pitchFamily="18" charset="2"/>
              </a:rPr>
              <a:t>2</a:t>
            </a:r>
            <a:r>
              <a:rPr kumimoji="0" lang="en-US" altLang="zh-CN" b="1" i="1" baseline="-25000" dirty="0">
                <a:sym typeface="Symbol" pitchFamily="18" charset="2"/>
              </a:rPr>
              <a:t>p</a:t>
            </a:r>
            <a:r>
              <a:rPr kumimoji="0" lang="en-US" altLang="zh-CN" b="1" i="1" baseline="-36000" dirty="0">
                <a:sym typeface="Symbol" pitchFamily="18" charset="2"/>
              </a:rPr>
              <a:t>z</a:t>
            </a:r>
            <a:r>
              <a:rPr kumimoji="0" lang="en-US" altLang="zh-CN" b="1" dirty="0">
                <a:sym typeface="Symbol" pitchFamily="18" charset="2"/>
              </a:rPr>
              <a:t>)</a:t>
            </a:r>
            <a:r>
              <a:rPr kumimoji="0" lang="en-US" altLang="zh-CN" b="1" baseline="30000" dirty="0">
                <a:sym typeface="Symbol" pitchFamily="18" charset="2"/>
              </a:rPr>
              <a:t>2</a:t>
            </a:r>
          </a:p>
        </p:txBody>
      </p:sp>
      <p:grpSp>
        <p:nvGrpSpPr>
          <p:cNvPr id="104452" name="Group 6"/>
          <p:cNvGrpSpPr>
            <a:grpSpLocks/>
          </p:cNvGrpSpPr>
          <p:nvPr/>
        </p:nvGrpSpPr>
        <p:grpSpPr bwMode="auto">
          <a:xfrm>
            <a:off x="5480538" y="2981325"/>
            <a:ext cx="3124200" cy="576263"/>
            <a:chOff x="3481" y="2987"/>
            <a:chExt cx="1968" cy="363"/>
          </a:xfrm>
        </p:grpSpPr>
        <p:sp>
          <p:nvSpPr>
            <p:cNvPr id="104461" name="Text Box 7"/>
            <p:cNvSpPr txBox="1">
              <a:spLocks noChangeArrowheads="1"/>
            </p:cNvSpPr>
            <p:nvPr/>
          </p:nvSpPr>
          <p:spPr bwMode="auto">
            <a:xfrm>
              <a:off x="3481" y="2987"/>
              <a:ext cx="196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a:spcBef>
                  <a:spcPct val="50000"/>
                </a:spcBef>
              </a:pPr>
              <a:r>
                <a:rPr kumimoji="0" lang="en-US" altLang="zh-CN" b="1" dirty="0">
                  <a:solidFill>
                    <a:schemeClr val="tx2"/>
                  </a:solidFill>
                  <a:ea typeface="宋体" pitchFamily="2" charset="-122"/>
                </a:rPr>
                <a:t>BO    = (6 </a:t>
              </a:r>
              <a:r>
                <a:rPr kumimoji="0" lang="en-US" altLang="zh-CN" b="1" dirty="0">
                  <a:solidFill>
                    <a:schemeClr val="tx2"/>
                  </a:solidFill>
                  <a:ea typeface="宋体" pitchFamily="2" charset="-122"/>
                  <a:sym typeface="Symbol" pitchFamily="18" charset="2"/>
                </a:rPr>
                <a:t> </a:t>
              </a:r>
              <a:r>
                <a:rPr kumimoji="0" lang="en-US" altLang="zh-CN" b="1" dirty="0">
                  <a:solidFill>
                    <a:schemeClr val="tx2"/>
                  </a:solidFill>
                  <a:ea typeface="宋体" pitchFamily="2" charset="-122"/>
                </a:rPr>
                <a:t>0)/2 = 3 </a:t>
              </a:r>
            </a:p>
          </p:txBody>
        </p:sp>
        <p:sp>
          <p:nvSpPr>
            <p:cNvPr id="104462" name="Rectangle 8"/>
            <p:cNvSpPr>
              <a:spLocks noChangeArrowheads="1"/>
            </p:cNvSpPr>
            <p:nvPr/>
          </p:nvSpPr>
          <p:spPr bwMode="auto">
            <a:xfrm>
              <a:off x="3740" y="3117"/>
              <a:ext cx="270"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a:spcBef>
                  <a:spcPct val="50000"/>
                </a:spcBef>
              </a:pPr>
              <a:r>
                <a:rPr kumimoji="0" lang="en-US" altLang="zh-CN" sz="1800" b="1">
                  <a:solidFill>
                    <a:schemeClr val="tx2"/>
                  </a:solidFill>
                  <a:ea typeface="宋体" pitchFamily="2" charset="-122"/>
                </a:rPr>
                <a:t>N</a:t>
              </a:r>
              <a:r>
                <a:rPr kumimoji="0" lang="en-US" altLang="zh-CN" sz="1800" b="1" baseline="-25000">
                  <a:solidFill>
                    <a:schemeClr val="tx2"/>
                  </a:solidFill>
                  <a:ea typeface="宋体" pitchFamily="2" charset="-122"/>
                </a:rPr>
                <a:t>2</a:t>
              </a:r>
              <a:endParaRPr kumimoji="0" lang="en-US" altLang="zh-CN" sz="1800" b="1" baseline="30000">
                <a:solidFill>
                  <a:schemeClr val="tx2"/>
                </a:solidFill>
                <a:ea typeface="宋体" pitchFamily="2" charset="-122"/>
              </a:endParaRPr>
            </a:p>
          </p:txBody>
        </p:sp>
      </p:grpSp>
      <p:grpSp>
        <p:nvGrpSpPr>
          <p:cNvPr id="104453" name="Group 16"/>
          <p:cNvGrpSpPr>
            <a:grpSpLocks/>
          </p:cNvGrpSpPr>
          <p:nvPr/>
        </p:nvGrpSpPr>
        <p:grpSpPr bwMode="auto">
          <a:xfrm>
            <a:off x="5846885" y="5426075"/>
            <a:ext cx="1821474" cy="579438"/>
            <a:chOff x="3990" y="2974"/>
            <a:chExt cx="1242" cy="365"/>
          </a:xfrm>
        </p:grpSpPr>
        <p:sp>
          <p:nvSpPr>
            <p:cNvPr id="104457" name="Text Box 10"/>
            <p:cNvSpPr txBox="1">
              <a:spLocks noChangeArrowheads="1"/>
            </p:cNvSpPr>
            <p:nvPr/>
          </p:nvSpPr>
          <p:spPr bwMode="auto">
            <a:xfrm>
              <a:off x="3990" y="2974"/>
              <a:ext cx="1242"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eaLnBrk="1" hangingPunct="1"/>
              <a:r>
                <a:rPr kumimoji="0" lang="en-US" altLang="zh-CN" sz="3200" b="1">
                  <a:solidFill>
                    <a:schemeClr val="tx2"/>
                  </a:solidFill>
                  <a:ea typeface="宋体" pitchFamily="2" charset="-122"/>
                </a:rPr>
                <a:t>   :N     N:</a:t>
              </a:r>
            </a:p>
          </p:txBody>
        </p:sp>
        <p:sp>
          <p:nvSpPr>
            <p:cNvPr id="104458" name="Line 11"/>
            <p:cNvSpPr>
              <a:spLocks noChangeShapeType="1"/>
            </p:cNvSpPr>
            <p:nvPr/>
          </p:nvSpPr>
          <p:spPr bwMode="auto">
            <a:xfrm>
              <a:off x="4560" y="3110"/>
              <a:ext cx="246" cy="0"/>
            </a:xfrm>
            <a:prstGeom prst="line">
              <a:avLst/>
            </a:prstGeom>
            <a:noFill/>
            <a:ln w="28575">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459" name="Line 12"/>
            <p:cNvSpPr>
              <a:spLocks noChangeShapeType="1"/>
            </p:cNvSpPr>
            <p:nvPr/>
          </p:nvSpPr>
          <p:spPr bwMode="auto">
            <a:xfrm>
              <a:off x="4560" y="3201"/>
              <a:ext cx="246" cy="0"/>
            </a:xfrm>
            <a:prstGeom prst="line">
              <a:avLst/>
            </a:prstGeom>
            <a:noFill/>
            <a:ln w="28575">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460" name="Line 13"/>
            <p:cNvSpPr>
              <a:spLocks noChangeShapeType="1"/>
            </p:cNvSpPr>
            <p:nvPr/>
          </p:nvSpPr>
          <p:spPr bwMode="auto">
            <a:xfrm>
              <a:off x="4560" y="3155"/>
              <a:ext cx="246" cy="0"/>
            </a:xfrm>
            <a:prstGeom prst="line">
              <a:avLst/>
            </a:prstGeom>
            <a:noFill/>
            <a:ln w="28575">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04454" name="Text Box 14"/>
          <p:cNvSpPr txBox="1">
            <a:spLocks noChangeArrowheads="1"/>
          </p:cNvSpPr>
          <p:nvPr/>
        </p:nvSpPr>
        <p:spPr bwMode="auto">
          <a:xfrm>
            <a:off x="5292970" y="3752851"/>
            <a:ext cx="3474427" cy="15327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eaLnBrk="1" hangingPunct="1">
              <a:lnSpc>
                <a:spcPct val="130000"/>
              </a:lnSpc>
            </a:pPr>
            <a:r>
              <a:rPr kumimoji="0" lang="zh-CN" altLang="en-US" b="1">
                <a:solidFill>
                  <a:schemeClr val="accent2"/>
                </a:solidFill>
              </a:rPr>
              <a:t>其中对成键有贡献的是一个</a:t>
            </a:r>
            <a:r>
              <a:rPr kumimoji="0" lang="zh-CN" altLang="en-US" b="1">
                <a:solidFill>
                  <a:schemeClr val="accent2"/>
                </a:solidFill>
                <a:sym typeface="Symbol" pitchFamily="18" charset="2"/>
              </a:rPr>
              <a:t>键、</a:t>
            </a:r>
            <a:r>
              <a:rPr kumimoji="0" lang="en-US" altLang="zh-CN" b="1">
                <a:solidFill>
                  <a:schemeClr val="accent2"/>
                </a:solidFill>
                <a:sym typeface="Symbol" pitchFamily="18" charset="2"/>
              </a:rPr>
              <a:t>2</a:t>
            </a:r>
            <a:r>
              <a:rPr kumimoji="0" lang="zh-CN" altLang="en-US" b="1">
                <a:solidFill>
                  <a:schemeClr val="accent2"/>
                </a:solidFill>
                <a:sym typeface="Symbol" pitchFamily="18" charset="2"/>
              </a:rPr>
              <a:t>个键。与价键结构式完全一致。</a:t>
            </a:r>
          </a:p>
        </p:txBody>
      </p:sp>
      <p:sp>
        <p:nvSpPr>
          <p:cNvPr id="1504271" name="Text Box 15"/>
          <p:cNvSpPr txBox="1">
            <a:spLocks noChangeArrowheads="1"/>
          </p:cNvSpPr>
          <p:nvPr/>
        </p:nvSpPr>
        <p:spPr bwMode="auto">
          <a:xfrm>
            <a:off x="5436096" y="2090738"/>
            <a:ext cx="2281394" cy="523220"/>
          </a:xfrm>
          <a:prstGeom prst="rect">
            <a:avLst/>
          </a:prstGeom>
          <a:noFill/>
          <a:ln w="9525" algn="ctr">
            <a:noFill/>
            <a:miter lim="800000"/>
            <a:headEnd/>
            <a:tailEnd/>
          </a:ln>
          <a:effectLst/>
        </p:spPr>
        <p:txBody>
          <a:bodyPr wrap="none">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eaLnBrk="1" hangingPunct="1"/>
            <a:r>
              <a:rPr kumimoji="0" lang="en-US" altLang="zh-CN" sz="2800" b="1" dirty="0">
                <a:solidFill>
                  <a:schemeClr val="accent2"/>
                </a:solidFill>
                <a:effectLst>
                  <a:outerShdw blurRad="38100" dist="38100" dir="2700000" algn="tl">
                    <a:srgbClr val="C0C0C0"/>
                  </a:outerShdw>
                </a:effectLst>
              </a:rPr>
              <a:t>N:    1</a:t>
            </a:r>
            <a:r>
              <a:rPr kumimoji="0" lang="en-US" altLang="zh-CN" sz="2800" b="1" i="1" dirty="0">
                <a:solidFill>
                  <a:schemeClr val="accent2"/>
                </a:solidFill>
                <a:effectLst>
                  <a:outerShdw blurRad="38100" dist="38100" dir="2700000" algn="tl">
                    <a:srgbClr val="C0C0C0"/>
                  </a:outerShdw>
                </a:effectLst>
              </a:rPr>
              <a:t>s</a:t>
            </a:r>
            <a:r>
              <a:rPr kumimoji="0" lang="en-US" altLang="zh-CN" sz="2800" b="1" baseline="30000" dirty="0">
                <a:solidFill>
                  <a:schemeClr val="accent2"/>
                </a:solidFill>
                <a:effectLst>
                  <a:outerShdw blurRad="38100" dist="38100" dir="2700000" algn="tl">
                    <a:srgbClr val="C0C0C0"/>
                  </a:outerShdw>
                </a:effectLst>
              </a:rPr>
              <a:t>2</a:t>
            </a:r>
            <a:r>
              <a:rPr kumimoji="0" lang="en-US" altLang="zh-CN" sz="2800" b="1" dirty="0">
                <a:solidFill>
                  <a:schemeClr val="accent2"/>
                </a:solidFill>
                <a:effectLst>
                  <a:outerShdw blurRad="38100" dist="38100" dir="2700000" algn="tl">
                    <a:srgbClr val="C0C0C0"/>
                  </a:outerShdw>
                </a:effectLst>
              </a:rPr>
              <a:t>2</a:t>
            </a:r>
            <a:r>
              <a:rPr kumimoji="0" lang="en-US" altLang="zh-CN" sz="2800" b="1" i="1" dirty="0">
                <a:solidFill>
                  <a:schemeClr val="accent2"/>
                </a:solidFill>
                <a:effectLst>
                  <a:outerShdw blurRad="38100" dist="38100" dir="2700000" algn="tl">
                    <a:srgbClr val="C0C0C0"/>
                  </a:outerShdw>
                </a:effectLst>
              </a:rPr>
              <a:t>s</a:t>
            </a:r>
            <a:r>
              <a:rPr kumimoji="0" lang="en-US" altLang="zh-CN" sz="2800" b="1" baseline="30000" dirty="0">
                <a:solidFill>
                  <a:schemeClr val="accent2"/>
                </a:solidFill>
                <a:effectLst>
                  <a:outerShdw blurRad="38100" dist="38100" dir="2700000" algn="tl">
                    <a:srgbClr val="C0C0C0"/>
                  </a:outerShdw>
                </a:effectLst>
              </a:rPr>
              <a:t>2</a:t>
            </a:r>
            <a:r>
              <a:rPr kumimoji="0" lang="en-US" altLang="zh-CN" sz="2800" b="1" dirty="0">
                <a:solidFill>
                  <a:schemeClr val="accent2"/>
                </a:solidFill>
                <a:effectLst>
                  <a:outerShdw blurRad="38100" dist="38100" dir="2700000" algn="tl">
                    <a:srgbClr val="C0C0C0"/>
                  </a:outerShdw>
                </a:effectLst>
              </a:rPr>
              <a:t>2</a:t>
            </a:r>
            <a:r>
              <a:rPr kumimoji="0" lang="en-US" altLang="zh-CN" sz="2800" b="1" i="1" dirty="0">
                <a:solidFill>
                  <a:schemeClr val="accent2"/>
                </a:solidFill>
                <a:effectLst>
                  <a:outerShdw blurRad="38100" dist="38100" dir="2700000" algn="tl">
                    <a:srgbClr val="C0C0C0"/>
                  </a:outerShdw>
                </a:effectLst>
              </a:rPr>
              <a:t>p</a:t>
            </a:r>
            <a:r>
              <a:rPr kumimoji="0" lang="en-US" altLang="zh-CN" sz="2800" b="1" baseline="30000" dirty="0">
                <a:solidFill>
                  <a:schemeClr val="accent2"/>
                </a:solidFill>
                <a:effectLst>
                  <a:outerShdw blurRad="38100" dist="38100" dir="2700000" algn="tl">
                    <a:srgbClr val="C0C0C0"/>
                  </a:outerShdw>
                </a:effectLst>
              </a:rPr>
              <a:t>3</a:t>
            </a:r>
          </a:p>
        </p:txBody>
      </p:sp>
      <p:sp>
        <p:nvSpPr>
          <p:cNvPr id="104468" name="Text Box 20"/>
          <p:cNvSpPr txBox="1">
            <a:spLocks noChangeArrowheads="1"/>
          </p:cNvSpPr>
          <p:nvPr/>
        </p:nvSpPr>
        <p:spPr bwMode="auto">
          <a:xfrm>
            <a:off x="2395905" y="5972175"/>
            <a:ext cx="407484" cy="338554"/>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r>
              <a:rPr lang="en-US" altLang="zh-CN" sz="1600" b="1">
                <a:latin typeface="Arial" charset="0"/>
              </a:rPr>
              <a:t>N</a:t>
            </a:r>
            <a:r>
              <a:rPr lang="en-US" altLang="zh-CN" sz="1600" b="1" baseline="-25000">
                <a:latin typeface="Arial" charset="0"/>
              </a:rPr>
              <a:t>2</a:t>
            </a:r>
            <a:endParaRPr lang="en-US" altLang="zh-CN" sz="1600" b="1">
              <a:latin typeface="Arial" charset="0"/>
            </a:endParaRPr>
          </a:p>
        </p:txBody>
      </p:sp>
      <p:sp>
        <p:nvSpPr>
          <p:cNvPr id="104469" name="Text Box 21"/>
          <p:cNvSpPr txBox="1">
            <a:spLocks noChangeArrowheads="1"/>
          </p:cNvSpPr>
          <p:nvPr/>
        </p:nvSpPr>
        <p:spPr bwMode="auto">
          <a:xfrm>
            <a:off x="3376246" y="5757863"/>
            <a:ext cx="332142" cy="338554"/>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r>
              <a:rPr lang="en-US" altLang="zh-CN" sz="1600" b="1">
                <a:latin typeface="Arial" charset="0"/>
              </a:rPr>
              <a:t>N</a:t>
            </a:r>
          </a:p>
        </p:txBody>
      </p:sp>
      <p:sp>
        <p:nvSpPr>
          <p:cNvPr id="104470" name="Text Box 22"/>
          <p:cNvSpPr txBox="1">
            <a:spLocks noChangeArrowheads="1"/>
          </p:cNvSpPr>
          <p:nvPr/>
        </p:nvSpPr>
        <p:spPr bwMode="auto">
          <a:xfrm>
            <a:off x="1434612" y="5708650"/>
            <a:ext cx="332142" cy="338554"/>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r>
              <a:rPr lang="en-US" altLang="zh-CN" sz="1600" b="1">
                <a:latin typeface="Arial" charset="0"/>
              </a:rPr>
              <a:t>N</a:t>
            </a:r>
          </a:p>
        </p:txBody>
      </p:sp>
      <p:sp>
        <p:nvSpPr>
          <p:cNvPr id="104476" name="Line 28"/>
          <p:cNvSpPr>
            <a:spLocks noChangeShapeType="1"/>
          </p:cNvSpPr>
          <p:nvPr/>
        </p:nvSpPr>
        <p:spPr bwMode="auto">
          <a:xfrm>
            <a:off x="3496408" y="3171826"/>
            <a:ext cx="0" cy="193675"/>
          </a:xfrm>
          <a:prstGeom prst="line">
            <a:avLst/>
          </a:prstGeom>
          <a:noFill/>
          <a:ln w="9525">
            <a:solidFill>
              <a:srgbClr val="FF0000"/>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04477" name="Line 29"/>
          <p:cNvSpPr>
            <a:spLocks noChangeShapeType="1"/>
          </p:cNvSpPr>
          <p:nvPr/>
        </p:nvSpPr>
        <p:spPr bwMode="auto">
          <a:xfrm>
            <a:off x="3821723" y="3178176"/>
            <a:ext cx="0" cy="193675"/>
          </a:xfrm>
          <a:prstGeom prst="line">
            <a:avLst/>
          </a:prstGeom>
          <a:noFill/>
          <a:ln w="9525">
            <a:solidFill>
              <a:srgbClr val="FF0000"/>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04478" name="Line 30"/>
          <p:cNvSpPr>
            <a:spLocks noChangeShapeType="1"/>
          </p:cNvSpPr>
          <p:nvPr/>
        </p:nvSpPr>
        <p:spPr bwMode="auto">
          <a:xfrm>
            <a:off x="4147038" y="3178176"/>
            <a:ext cx="0" cy="193675"/>
          </a:xfrm>
          <a:prstGeom prst="line">
            <a:avLst/>
          </a:prstGeom>
          <a:noFill/>
          <a:ln w="9525">
            <a:solidFill>
              <a:srgbClr val="FF0000"/>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04479" name="Rectangle 31"/>
          <p:cNvSpPr>
            <a:spLocks noChangeArrowheads="1"/>
          </p:cNvSpPr>
          <p:nvPr/>
        </p:nvSpPr>
        <p:spPr bwMode="auto">
          <a:xfrm>
            <a:off x="3419872" y="188640"/>
            <a:ext cx="2350477" cy="579437"/>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ctr"/>
            <a:r>
              <a:rPr lang="en-US" altLang="zh-CN" sz="3200" b="1" dirty="0">
                <a:solidFill>
                  <a:srgbClr val="990000"/>
                </a:solidFill>
              </a:rPr>
              <a:t>N</a:t>
            </a:r>
            <a:r>
              <a:rPr lang="en-US" altLang="zh-CN" sz="3200" b="1" baseline="-25000" dirty="0">
                <a:solidFill>
                  <a:srgbClr val="990000"/>
                </a:solidFill>
              </a:rPr>
              <a:t>2</a:t>
            </a:r>
            <a:r>
              <a:rPr lang="en-US" altLang="zh-CN" sz="3200" b="1" dirty="0">
                <a:solidFill>
                  <a:srgbClr val="990000"/>
                </a:solidFill>
              </a:rPr>
              <a:t> </a:t>
            </a:r>
            <a:r>
              <a:rPr lang="zh-CN" altLang="en-US" sz="3200" b="1" dirty="0">
                <a:solidFill>
                  <a:srgbClr val="990000"/>
                </a:solidFill>
              </a:rPr>
              <a:t>分子轨道</a:t>
            </a:r>
          </a:p>
        </p:txBody>
      </p:sp>
      <p:sp>
        <p:nvSpPr>
          <p:cNvPr id="22" name="矩形 21"/>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endParaRPr lang="zh-CN" altLang="en-US">
              <a:solidFill>
                <a:srgbClr val="000000"/>
              </a:solidFill>
            </a:endParaRPr>
          </a:p>
        </p:txBody>
      </p:sp>
      <p:sp>
        <p:nvSpPr>
          <p:cNvPr id="2" name="文本框 1">
            <a:extLst>
              <a:ext uri="{FF2B5EF4-FFF2-40B4-BE49-F238E27FC236}">
                <a16:creationId xmlns:a16="http://schemas.microsoft.com/office/drawing/2014/main" id="{A780B11A-85B7-9C13-5BFF-8023C6BA133D}"/>
              </a:ext>
            </a:extLst>
          </p:cNvPr>
          <p:cNvSpPr txBox="1"/>
          <p:nvPr/>
        </p:nvSpPr>
        <p:spPr>
          <a:xfrm>
            <a:off x="5480538" y="1268760"/>
            <a:ext cx="766557" cy="523220"/>
          </a:xfrm>
          <a:prstGeom prst="rect">
            <a:avLst/>
          </a:prstGeom>
          <a:noFill/>
        </p:spPr>
        <p:txBody>
          <a:bodyPr wrap="none" rtlCol="0">
            <a:spAutoFit/>
          </a:bodyPr>
          <a:lstStyle/>
          <a:p>
            <a:r>
              <a:rPr kumimoji="1" lang="en-US" altLang="zh-CN" sz="2800" dirty="0">
                <a:highlight>
                  <a:srgbClr val="FFFF00"/>
                </a:highlight>
              </a:rPr>
              <a:t>S=0</a:t>
            </a:r>
            <a:endParaRPr kumimoji="1" lang="zh-CN" altLang="en-US" sz="2800" dirty="0">
              <a:highlight>
                <a:srgbClr val="FFFF00"/>
              </a:highlight>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灯片编号占位符 1"/>
          <p:cNvSpPr>
            <a:spLocks noGrp="1"/>
          </p:cNvSpPr>
          <p:nvPr>
            <p:ph type="sldNum" sz="quarter" idx="10"/>
          </p:nvPr>
        </p:nvSpPr>
        <p:spPr/>
        <p:txBody>
          <a:bodyPr/>
          <a:lstStyle/>
          <a:p>
            <a:fld id="{F6494658-C38F-4A66-8C50-8269A7C64821}" type="slidenum">
              <a:rPr lang="zh-CN" altLang="en-US"/>
              <a:pPr/>
              <a:t>24</a:t>
            </a:fld>
            <a:endParaRPr lang="en-US" altLang="zh-CN"/>
          </a:p>
        </p:txBody>
      </p:sp>
      <p:pic>
        <p:nvPicPr>
          <p:cNvPr id="97282" name="Picture 2" descr="FG12_23aC"/>
          <p:cNvPicPr>
            <a:picLocks noChangeAspect="1" noChangeArrowheads="1"/>
          </p:cNvPicPr>
          <p:nvPr/>
        </p:nvPicPr>
        <p:blipFill rotWithShape="1">
          <a:blip r:embed="rId2">
            <a:extLst>
              <a:ext uri="{28A0092B-C50C-407E-A947-70E740481C1C}">
                <a14:useLocalDpi xmlns:a14="http://schemas.microsoft.com/office/drawing/2010/main"/>
              </a:ext>
            </a:extLst>
          </a:blip>
          <a:srcRect/>
          <a:stretch/>
        </p:blipFill>
        <p:spPr bwMode="auto">
          <a:xfrm>
            <a:off x="688731" y="1593924"/>
            <a:ext cx="5411666" cy="2771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97091" name="Text Box 3"/>
          <p:cNvSpPr txBox="1">
            <a:spLocks noChangeArrowheads="1"/>
          </p:cNvSpPr>
          <p:nvPr/>
        </p:nvSpPr>
        <p:spPr bwMode="auto">
          <a:xfrm>
            <a:off x="1331640" y="116632"/>
            <a:ext cx="6604342" cy="626710"/>
          </a:xfrm>
          <a:prstGeom prst="rect">
            <a:avLst/>
          </a:prstGeom>
          <a:noFill/>
          <a:ln w="9525">
            <a:noFill/>
            <a:miter lim="800000"/>
            <a:headEnd/>
            <a:tailEnd/>
          </a:ln>
          <a:effectLst/>
        </p:spPr>
        <p:txBody>
          <a:bodyPr wrap="square">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algn="ctr">
              <a:lnSpc>
                <a:spcPct val="120000"/>
              </a:lnSpc>
              <a:spcBef>
                <a:spcPct val="50000"/>
              </a:spcBef>
            </a:pPr>
            <a:r>
              <a:rPr lang="zh-CN" altLang="en-US" sz="3200" b="1" dirty="0">
                <a:solidFill>
                  <a:srgbClr val="CC3300"/>
                </a:solidFill>
                <a:effectLst>
                  <a:outerShdw blurRad="38100" dist="38100" dir="2700000" algn="tl">
                    <a:srgbClr val="C0C0C0"/>
                  </a:outerShdw>
                </a:effectLst>
              </a:rPr>
              <a:t>第二周期同核双原子分子轨道</a:t>
            </a:r>
          </a:p>
        </p:txBody>
      </p:sp>
      <p:sp>
        <p:nvSpPr>
          <p:cNvPr id="1497092" name="Text Box 4"/>
          <p:cNvSpPr txBox="1">
            <a:spLocks noChangeArrowheads="1"/>
          </p:cNvSpPr>
          <p:nvPr/>
        </p:nvSpPr>
        <p:spPr bwMode="auto">
          <a:xfrm>
            <a:off x="242185" y="4785309"/>
            <a:ext cx="6568033" cy="1938992"/>
          </a:xfrm>
          <a:prstGeom prst="rect">
            <a:avLst/>
          </a:prstGeom>
          <a:noFill/>
          <a:ln w="9525" algn="ctr">
            <a:noFill/>
            <a:miter lim="800000"/>
            <a:headEnd/>
            <a:tailEnd/>
          </a:ln>
          <a:effectLst/>
        </p:spPr>
        <p:txBody>
          <a:bodyPr wrap="square">
            <a:spAutoFit/>
          </a:bodyPr>
          <a:lstStyle/>
          <a:p>
            <a:pPr>
              <a:lnSpc>
                <a:spcPct val="120000"/>
              </a:lnSpc>
              <a:defRPr/>
            </a:pPr>
            <a:r>
              <a:rPr kumimoji="0" lang="zh-CN" altLang="en-US" sz="2000" b="1" dirty="0"/>
              <a:t>第二周期从左至右随着各元素原子核电荷递增，内层原子轨道离核越近，</a:t>
            </a:r>
            <a:r>
              <a:rPr kumimoji="0" lang="en-US" altLang="zh-CN" sz="2000" b="1" dirty="0"/>
              <a:t>2</a:t>
            </a:r>
            <a:r>
              <a:rPr kumimoji="0" lang="en-US" altLang="zh-CN" sz="2000" b="1" i="1" dirty="0"/>
              <a:t>s</a:t>
            </a:r>
            <a:r>
              <a:rPr kumimoji="0" lang="en-US" altLang="zh-CN" sz="2000" b="1" dirty="0"/>
              <a:t>-2</a:t>
            </a:r>
            <a:r>
              <a:rPr kumimoji="0" lang="en-US" altLang="zh-CN" sz="2000" b="1" i="1" dirty="0"/>
              <a:t>p</a:t>
            </a:r>
            <a:r>
              <a:rPr kumimoji="0" lang="zh-CN" altLang="en-US" sz="2000" b="1" dirty="0"/>
              <a:t>能级差也越大。但对于</a:t>
            </a:r>
            <a:r>
              <a:rPr kumimoji="0" lang="en-US" altLang="zh-CN" sz="2000" b="1" dirty="0"/>
              <a:t>Li, B, C, N</a:t>
            </a:r>
            <a:r>
              <a:rPr kumimoji="0" lang="zh-CN" altLang="en-US" sz="2000" b="1" dirty="0"/>
              <a:t>等原子， </a:t>
            </a:r>
            <a:r>
              <a:rPr kumimoji="0" lang="en-US" altLang="zh-CN" sz="2000" b="1" dirty="0"/>
              <a:t>2</a:t>
            </a:r>
            <a:r>
              <a:rPr kumimoji="0" lang="en-US" altLang="zh-CN" sz="2000" b="1" i="1" dirty="0"/>
              <a:t>s</a:t>
            </a:r>
            <a:r>
              <a:rPr kumimoji="0" lang="en-US" altLang="zh-CN" sz="2000" b="1" dirty="0"/>
              <a:t>-2</a:t>
            </a:r>
            <a:r>
              <a:rPr kumimoji="0" lang="en-US" altLang="zh-CN" sz="2000" b="1" i="1" dirty="0"/>
              <a:t>p</a:t>
            </a:r>
            <a:r>
              <a:rPr kumimoji="0" lang="zh-CN" altLang="en-US" sz="2000" b="1" dirty="0"/>
              <a:t>能量相差较小。当形成分子时，</a:t>
            </a:r>
            <a:r>
              <a:rPr kumimoji="0" lang="en-US" altLang="zh-CN" sz="2000" b="1" dirty="0"/>
              <a:t>2</a:t>
            </a:r>
            <a:r>
              <a:rPr kumimoji="0" lang="en-US" altLang="zh-CN" sz="2000" b="1" i="1" dirty="0"/>
              <a:t>s</a:t>
            </a:r>
            <a:r>
              <a:rPr kumimoji="0" lang="en-US" altLang="zh-CN" sz="2000" b="1" baseline="-25000" dirty="0"/>
              <a:t>1</a:t>
            </a:r>
            <a:r>
              <a:rPr kumimoji="0" lang="en-US" altLang="zh-CN" sz="2000" b="1" dirty="0"/>
              <a:t>-2</a:t>
            </a:r>
            <a:r>
              <a:rPr kumimoji="0" lang="en-US" altLang="zh-CN" sz="2000" b="1" i="1" dirty="0"/>
              <a:t>p</a:t>
            </a:r>
            <a:r>
              <a:rPr kumimoji="0" lang="en-US" altLang="zh-CN" sz="2000" b="1" i="1" baseline="-25000" dirty="0"/>
              <a:t>z</a:t>
            </a:r>
            <a:r>
              <a:rPr kumimoji="0" lang="en-US" altLang="zh-CN" sz="2000" b="1" baseline="-25000" dirty="0"/>
              <a:t>2</a:t>
            </a:r>
            <a:r>
              <a:rPr kumimoji="0" lang="zh-CN" altLang="en-US" sz="2000" b="1" dirty="0"/>
              <a:t>和</a:t>
            </a:r>
            <a:r>
              <a:rPr kumimoji="0" lang="en-US" altLang="zh-CN" sz="2000" b="1" dirty="0"/>
              <a:t>2</a:t>
            </a:r>
            <a:r>
              <a:rPr kumimoji="0" lang="en-US" altLang="zh-CN" sz="2000" b="1" i="1" dirty="0"/>
              <a:t>s</a:t>
            </a:r>
            <a:r>
              <a:rPr kumimoji="0" lang="en-US" altLang="zh-CN" sz="2000" b="1" baseline="-25000" dirty="0"/>
              <a:t>2</a:t>
            </a:r>
            <a:r>
              <a:rPr kumimoji="0" lang="en-US" altLang="zh-CN" sz="2000" b="1" dirty="0"/>
              <a:t>-2</a:t>
            </a:r>
            <a:r>
              <a:rPr kumimoji="0" lang="en-US" altLang="zh-CN" sz="2000" b="1" i="1" dirty="0"/>
              <a:t>p</a:t>
            </a:r>
            <a:r>
              <a:rPr kumimoji="0" lang="en-US" altLang="zh-CN" sz="2000" b="1" i="1" baseline="-25000" dirty="0"/>
              <a:t>z</a:t>
            </a:r>
            <a:r>
              <a:rPr kumimoji="0" lang="en-US" altLang="zh-CN" sz="2000" b="1" baseline="-25000" dirty="0"/>
              <a:t>1</a:t>
            </a:r>
            <a:r>
              <a:rPr kumimoji="0" lang="zh-CN" altLang="en-US" sz="2000" b="1" dirty="0"/>
              <a:t>相互作用使</a:t>
            </a:r>
            <a:r>
              <a:rPr kumimoji="0" lang="zh-CN" altLang="en-US" sz="2000" b="1" dirty="0">
                <a:sym typeface="Symbol" pitchFamily="18" charset="2"/>
              </a:rPr>
              <a:t></a:t>
            </a:r>
            <a:r>
              <a:rPr kumimoji="0" lang="en-US" altLang="zh-CN" sz="2000" b="1" baseline="-25000" dirty="0">
                <a:sym typeface="Symbol" pitchFamily="18" charset="2"/>
              </a:rPr>
              <a:t>2s</a:t>
            </a:r>
            <a:r>
              <a:rPr kumimoji="0" lang="en-US" altLang="zh-CN" sz="2000" b="1" dirty="0">
                <a:sym typeface="Symbol" pitchFamily="18" charset="2"/>
              </a:rPr>
              <a:t>*</a:t>
            </a:r>
            <a:r>
              <a:rPr kumimoji="0" lang="zh-CN" altLang="en-US" sz="2000" b="1" dirty="0">
                <a:sym typeface="Symbol" pitchFamily="18" charset="2"/>
              </a:rPr>
              <a:t>和</a:t>
            </a:r>
            <a:r>
              <a:rPr kumimoji="0" lang="en-US" altLang="zh-CN" sz="2000" b="1" baseline="-25000" dirty="0">
                <a:sym typeface="Symbol" pitchFamily="18" charset="2"/>
              </a:rPr>
              <a:t>2</a:t>
            </a:r>
            <a:r>
              <a:rPr kumimoji="0" lang="en-US" altLang="zh-CN" sz="2000" b="1" i="1" baseline="-25000" dirty="0">
                <a:sym typeface="Symbol" pitchFamily="18" charset="2"/>
              </a:rPr>
              <a:t>pz</a:t>
            </a:r>
            <a:r>
              <a:rPr kumimoji="0" lang="zh-CN" altLang="en-US" sz="2000" b="1" dirty="0">
                <a:sym typeface="Symbol" pitchFamily="18" charset="2"/>
              </a:rPr>
              <a:t>兼有</a:t>
            </a:r>
            <a:r>
              <a:rPr kumimoji="0" lang="en-US" altLang="zh-CN" sz="2000" b="1" i="1" dirty="0">
                <a:sym typeface="Symbol" pitchFamily="18" charset="2"/>
              </a:rPr>
              <a:t>s</a:t>
            </a:r>
            <a:r>
              <a:rPr kumimoji="0" lang="zh-CN" altLang="en-US" sz="2000" b="1" dirty="0">
                <a:sym typeface="Symbol" pitchFamily="18" charset="2"/>
              </a:rPr>
              <a:t>和</a:t>
            </a:r>
            <a:r>
              <a:rPr kumimoji="0" lang="en-US" altLang="zh-CN" sz="2000" b="1" i="1" dirty="0" err="1">
                <a:sym typeface="Symbol" pitchFamily="18" charset="2"/>
              </a:rPr>
              <a:t>p</a:t>
            </a:r>
            <a:r>
              <a:rPr kumimoji="0" lang="en-US" altLang="zh-CN" sz="2000" b="1" i="1" baseline="-25000" dirty="0" err="1">
                <a:sym typeface="Symbol" pitchFamily="18" charset="2"/>
              </a:rPr>
              <a:t>z</a:t>
            </a:r>
            <a:r>
              <a:rPr kumimoji="0" lang="zh-CN" altLang="en-US" sz="2000" b="1" dirty="0">
                <a:sym typeface="Symbol" pitchFamily="18" charset="2"/>
              </a:rPr>
              <a:t>的性质，所以</a:t>
            </a:r>
            <a:r>
              <a:rPr kumimoji="0" lang="en-US" altLang="zh-CN" sz="2000" b="1" baseline="-25000" dirty="0">
                <a:sym typeface="Symbol" pitchFamily="18" charset="2"/>
              </a:rPr>
              <a:t>2</a:t>
            </a:r>
            <a:r>
              <a:rPr kumimoji="0" lang="en-US" altLang="zh-CN" sz="2000" b="1" i="1" baseline="-25000" dirty="0">
                <a:sym typeface="Symbol" pitchFamily="18" charset="2"/>
              </a:rPr>
              <a:t>pz</a:t>
            </a:r>
            <a:r>
              <a:rPr kumimoji="0" lang="zh-CN" altLang="en-US" sz="2000" b="1" dirty="0">
                <a:sym typeface="Symbol" pitchFamily="18" charset="2"/>
              </a:rPr>
              <a:t>能量升高位于</a:t>
            </a:r>
            <a:r>
              <a:rPr kumimoji="0" lang="en-US" altLang="zh-CN" sz="2000" b="1" baseline="-25000" dirty="0">
                <a:sym typeface="Symbol" pitchFamily="18" charset="2"/>
              </a:rPr>
              <a:t>2</a:t>
            </a:r>
            <a:r>
              <a:rPr kumimoji="0" lang="en-US" altLang="zh-CN" sz="2000" b="1" i="1" baseline="-25000" dirty="0">
                <a:sym typeface="Symbol" pitchFamily="18" charset="2"/>
              </a:rPr>
              <a:t>px</a:t>
            </a:r>
            <a:r>
              <a:rPr kumimoji="0" lang="zh-CN" altLang="en-US" sz="2000" b="1" dirty="0">
                <a:sym typeface="Symbol" pitchFamily="18" charset="2"/>
              </a:rPr>
              <a:t>和</a:t>
            </a:r>
            <a:r>
              <a:rPr kumimoji="0" lang="en-US" altLang="zh-CN" sz="2000" b="1" baseline="-25000" dirty="0">
                <a:sym typeface="Symbol" pitchFamily="18" charset="2"/>
              </a:rPr>
              <a:t>2</a:t>
            </a:r>
            <a:r>
              <a:rPr kumimoji="0" lang="en-US" altLang="zh-CN" sz="2000" b="1" i="1" baseline="-25000" dirty="0">
                <a:sym typeface="Symbol" pitchFamily="18" charset="2"/>
              </a:rPr>
              <a:t>py</a:t>
            </a:r>
            <a:r>
              <a:rPr kumimoji="0" lang="zh-CN" altLang="en-US" sz="2000" b="1" dirty="0">
                <a:sym typeface="Symbol" pitchFamily="18" charset="2"/>
              </a:rPr>
              <a:t>之上。</a:t>
            </a:r>
          </a:p>
        </p:txBody>
      </p:sp>
      <p:grpSp>
        <p:nvGrpSpPr>
          <p:cNvPr id="97285" name="Group 18"/>
          <p:cNvGrpSpPr>
            <a:grpSpLocks/>
          </p:cNvGrpSpPr>
          <p:nvPr/>
        </p:nvGrpSpPr>
        <p:grpSpPr bwMode="auto">
          <a:xfrm>
            <a:off x="6888302" y="1214016"/>
            <a:ext cx="1932170" cy="5167312"/>
            <a:chOff x="4521" y="164"/>
            <a:chExt cx="1695" cy="4011"/>
          </a:xfrm>
        </p:grpSpPr>
        <p:sp>
          <p:nvSpPr>
            <p:cNvPr id="97287" name="Rectangle 6"/>
            <p:cNvSpPr>
              <a:spLocks noChangeArrowheads="1"/>
            </p:cNvSpPr>
            <p:nvPr/>
          </p:nvSpPr>
          <p:spPr bwMode="auto">
            <a:xfrm>
              <a:off x="4521" y="164"/>
              <a:ext cx="1695" cy="4011"/>
            </a:xfrm>
            <a:prstGeom prst="rect">
              <a:avLst/>
            </a:prstGeom>
            <a:noFill/>
            <a:ln w="28575" algn="ctr">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eaLnBrk="1" hangingPunct="1"/>
              <a:endParaRPr lang="zh-CN" altLang="en-US"/>
            </a:p>
          </p:txBody>
        </p:sp>
        <p:pic>
          <p:nvPicPr>
            <p:cNvPr id="97288" name="Picture 7" descr="FG12_18"/>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718" y="1214"/>
              <a:ext cx="1228" cy="8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7289" name="Picture 8" descr="FG12_21aC"/>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571" y="2250"/>
              <a:ext cx="1593" cy="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7290" name="Picture 10" descr="FG12_18"/>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4718" y="255"/>
              <a:ext cx="1228" cy="8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7291" name="Text Box 11"/>
            <p:cNvSpPr txBox="1">
              <a:spLocks noChangeArrowheads="1"/>
            </p:cNvSpPr>
            <p:nvPr/>
          </p:nvSpPr>
          <p:spPr bwMode="auto">
            <a:xfrm>
              <a:off x="5273" y="928"/>
              <a:ext cx="283"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eaLnBrk="1" hangingPunct="1"/>
              <a:r>
                <a:rPr kumimoji="0" lang="en-US" altLang="zh-CN" sz="1200" b="1">
                  <a:solidFill>
                    <a:srgbClr val="0099FF"/>
                  </a:solidFill>
                </a:rPr>
                <a:t>2</a:t>
              </a:r>
              <a:r>
                <a:rPr kumimoji="0" lang="en-US" altLang="zh-CN" sz="1200" b="1" i="1">
                  <a:solidFill>
                    <a:srgbClr val="0099FF"/>
                  </a:solidFill>
                </a:rPr>
                <a:t>s</a:t>
              </a:r>
            </a:p>
          </p:txBody>
        </p:sp>
        <p:sp>
          <p:nvSpPr>
            <p:cNvPr id="97292" name="Text Box 12"/>
            <p:cNvSpPr txBox="1">
              <a:spLocks noChangeArrowheads="1"/>
            </p:cNvSpPr>
            <p:nvPr/>
          </p:nvSpPr>
          <p:spPr bwMode="auto">
            <a:xfrm>
              <a:off x="5227" y="1901"/>
              <a:ext cx="266" cy="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eaLnBrk="1" hangingPunct="1"/>
              <a:r>
                <a:rPr kumimoji="0" lang="en-US" altLang="zh-CN" sz="1400" b="1">
                  <a:solidFill>
                    <a:srgbClr val="0099FF"/>
                  </a:solidFill>
                </a:rPr>
                <a:t>2</a:t>
              </a:r>
              <a:r>
                <a:rPr kumimoji="0" lang="en-US" altLang="zh-CN" sz="1400" b="1" i="1">
                  <a:solidFill>
                    <a:srgbClr val="0099FF"/>
                  </a:solidFill>
                </a:rPr>
                <a:t>s</a:t>
              </a:r>
            </a:p>
          </p:txBody>
        </p:sp>
        <p:grpSp>
          <p:nvGrpSpPr>
            <p:cNvPr id="97293" name="Group 17"/>
            <p:cNvGrpSpPr>
              <a:grpSpLocks/>
            </p:cNvGrpSpPr>
            <p:nvPr/>
          </p:nvGrpSpPr>
          <p:grpSpPr bwMode="auto">
            <a:xfrm>
              <a:off x="4718" y="2982"/>
              <a:ext cx="1355" cy="992"/>
              <a:chOff x="4718" y="2982"/>
              <a:chExt cx="1355" cy="992"/>
            </a:xfrm>
          </p:grpSpPr>
          <p:pic>
            <p:nvPicPr>
              <p:cNvPr id="97294" name="Picture 9" descr="FG12_21aC"/>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4718" y="2983"/>
                <a:ext cx="1355" cy="9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7295" name="Text Box 15"/>
              <p:cNvSpPr txBox="1">
                <a:spLocks noChangeArrowheads="1"/>
              </p:cNvSpPr>
              <p:nvPr/>
            </p:nvSpPr>
            <p:spPr bwMode="auto">
              <a:xfrm>
                <a:off x="4788" y="2983"/>
                <a:ext cx="289" cy="8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0" rIns="91425" bIns="0">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eaLnBrk="1" hangingPunct="1">
                  <a:spcBef>
                    <a:spcPct val="50000"/>
                  </a:spcBef>
                </a:pPr>
                <a:endParaRPr lang="zh-CN" altLang="zh-CN" sz="800"/>
              </a:p>
            </p:txBody>
          </p:sp>
          <p:sp>
            <p:nvSpPr>
              <p:cNvPr id="97296" name="Text Box 16"/>
              <p:cNvSpPr txBox="1">
                <a:spLocks noChangeArrowheads="1"/>
              </p:cNvSpPr>
              <p:nvPr/>
            </p:nvSpPr>
            <p:spPr bwMode="auto">
              <a:xfrm>
                <a:off x="5748" y="2982"/>
                <a:ext cx="288" cy="8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0" rIns="91425" bIns="0">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eaLnBrk="1" hangingPunct="1">
                  <a:spcBef>
                    <a:spcPct val="50000"/>
                  </a:spcBef>
                </a:pPr>
                <a:endParaRPr lang="zh-CN" altLang="zh-CN" sz="800"/>
              </a:p>
            </p:txBody>
          </p:sp>
        </p:grpSp>
      </p:grpSp>
      <p:sp>
        <p:nvSpPr>
          <p:cNvPr id="2" name="矩形 1"/>
          <p:cNvSpPr/>
          <p:nvPr/>
        </p:nvSpPr>
        <p:spPr>
          <a:xfrm>
            <a:off x="323528" y="1095127"/>
            <a:ext cx="2319866" cy="461665"/>
          </a:xfrm>
          <a:prstGeom prst="rect">
            <a:avLst/>
          </a:prstGeom>
        </p:spPr>
        <p:txBody>
          <a:bodyPr wrap="none">
            <a:spAutoFit/>
          </a:bodyPr>
          <a:lstStyle/>
          <a:p>
            <a:r>
              <a:rPr lang="en-US" altLang="zh-CN" b="1" dirty="0">
                <a:solidFill>
                  <a:schemeClr val="accent2"/>
                </a:solidFill>
                <a:effectLst>
                  <a:outerShdw blurRad="38100" dist="38100" dir="2700000" algn="tl">
                    <a:srgbClr val="C0C0C0"/>
                  </a:outerShdw>
                </a:effectLst>
              </a:rPr>
              <a:t>Li</a:t>
            </a:r>
            <a:r>
              <a:rPr lang="en-US" altLang="zh-CN" b="1" baseline="-25000" dirty="0">
                <a:solidFill>
                  <a:schemeClr val="accent2"/>
                </a:solidFill>
                <a:effectLst>
                  <a:outerShdw blurRad="38100" dist="38100" dir="2700000" algn="tl">
                    <a:srgbClr val="C0C0C0"/>
                  </a:outerShdw>
                </a:effectLst>
              </a:rPr>
              <a:t>2</a:t>
            </a:r>
            <a:r>
              <a:rPr lang="en-US" altLang="zh-CN" b="1" dirty="0">
                <a:solidFill>
                  <a:schemeClr val="accent2"/>
                </a:solidFill>
                <a:effectLst>
                  <a:outerShdw blurRad="38100" dist="38100" dir="2700000" algn="tl">
                    <a:srgbClr val="C0C0C0"/>
                  </a:outerShdw>
                </a:effectLst>
              </a:rPr>
              <a:t>/Be</a:t>
            </a:r>
            <a:r>
              <a:rPr lang="en-US" altLang="zh-CN" b="1" baseline="-25000" dirty="0">
                <a:solidFill>
                  <a:schemeClr val="accent2"/>
                </a:solidFill>
                <a:effectLst>
                  <a:outerShdw blurRad="38100" dist="38100" dir="2700000" algn="tl">
                    <a:srgbClr val="C0C0C0"/>
                  </a:outerShdw>
                </a:effectLst>
              </a:rPr>
              <a:t>2</a:t>
            </a:r>
            <a:r>
              <a:rPr lang="en-US" altLang="zh-CN" b="1" dirty="0">
                <a:solidFill>
                  <a:schemeClr val="accent2"/>
                </a:solidFill>
                <a:effectLst>
                  <a:outerShdw blurRad="38100" dist="38100" dir="2700000" algn="tl">
                    <a:srgbClr val="C0C0C0"/>
                  </a:outerShdw>
                </a:effectLst>
              </a:rPr>
              <a:t>/B</a:t>
            </a:r>
            <a:r>
              <a:rPr lang="en-US" altLang="zh-CN" b="1" baseline="-25000" dirty="0">
                <a:solidFill>
                  <a:schemeClr val="accent2"/>
                </a:solidFill>
                <a:effectLst>
                  <a:outerShdw blurRad="38100" dist="38100" dir="2700000" algn="tl">
                    <a:srgbClr val="C0C0C0"/>
                  </a:outerShdw>
                </a:effectLst>
              </a:rPr>
              <a:t>2</a:t>
            </a:r>
            <a:r>
              <a:rPr lang="en-US" altLang="zh-CN" b="1" dirty="0">
                <a:solidFill>
                  <a:schemeClr val="accent2"/>
                </a:solidFill>
                <a:effectLst>
                  <a:outerShdw blurRad="38100" dist="38100" dir="2700000" algn="tl">
                    <a:srgbClr val="C0C0C0"/>
                  </a:outerShdw>
                </a:effectLst>
              </a:rPr>
              <a:t>/C</a:t>
            </a:r>
            <a:r>
              <a:rPr lang="en-US" altLang="zh-CN" b="1" baseline="-25000" dirty="0">
                <a:solidFill>
                  <a:schemeClr val="accent2"/>
                </a:solidFill>
                <a:effectLst>
                  <a:outerShdw blurRad="38100" dist="38100" dir="2700000" algn="tl">
                    <a:srgbClr val="C0C0C0"/>
                  </a:outerShdw>
                </a:effectLst>
              </a:rPr>
              <a:t>2</a:t>
            </a:r>
            <a:r>
              <a:rPr lang="en-US" altLang="zh-CN" b="1" dirty="0">
                <a:solidFill>
                  <a:schemeClr val="accent2"/>
                </a:solidFill>
                <a:effectLst>
                  <a:outerShdw blurRad="38100" dist="38100" dir="2700000" algn="tl">
                    <a:srgbClr val="C0C0C0"/>
                  </a:outerShdw>
                </a:effectLst>
              </a:rPr>
              <a:t>/N</a:t>
            </a:r>
            <a:r>
              <a:rPr lang="en-US" altLang="zh-CN" b="1" baseline="-25000" dirty="0">
                <a:solidFill>
                  <a:schemeClr val="accent2"/>
                </a:solidFill>
                <a:effectLst>
                  <a:outerShdw blurRad="38100" dist="38100" dir="2700000" algn="tl">
                    <a:srgbClr val="C0C0C0"/>
                  </a:outerShdw>
                </a:effectLst>
              </a:rPr>
              <a:t>2</a:t>
            </a:r>
            <a:endParaRPr lang="zh-CN" altLang="en-US" dirty="0">
              <a:solidFill>
                <a:schemeClr val="accent2"/>
              </a:solidFill>
            </a:endParaRPr>
          </a:p>
        </p:txBody>
      </p:sp>
      <p:sp>
        <p:nvSpPr>
          <p:cNvPr id="18" name="矩形 17"/>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endParaRPr lang="zh-CN" altLang="en-US">
              <a:solidFill>
                <a:srgbClr val="000000"/>
              </a:solidFill>
            </a:endParaRPr>
          </a:p>
        </p:txBody>
      </p:sp>
      <p:sp>
        <p:nvSpPr>
          <p:cNvPr id="3" name="文本框 2">
            <a:extLst>
              <a:ext uri="{FF2B5EF4-FFF2-40B4-BE49-F238E27FC236}">
                <a16:creationId xmlns:a16="http://schemas.microsoft.com/office/drawing/2014/main" id="{0CCC22A2-99D3-163E-1B27-57FBCE49CA9C}"/>
              </a:ext>
            </a:extLst>
          </p:cNvPr>
          <p:cNvSpPr txBox="1"/>
          <p:nvPr/>
        </p:nvSpPr>
        <p:spPr>
          <a:xfrm>
            <a:off x="3059832" y="4335487"/>
            <a:ext cx="865943" cy="461665"/>
          </a:xfrm>
          <a:prstGeom prst="rect">
            <a:avLst/>
          </a:prstGeom>
          <a:noFill/>
        </p:spPr>
        <p:txBody>
          <a:bodyPr wrap="none" rtlCol="0">
            <a:spAutoFit/>
          </a:bodyPr>
          <a:lstStyle/>
          <a:p>
            <a:r>
              <a:rPr kumimoji="1" lang="en-US" altLang="zh-CN" b="1" dirty="0"/>
              <a:t>Z ≤ 7</a:t>
            </a:r>
            <a:endParaRPr kumimoji="1" lang="zh-CN" altLang="en-US" b="1"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1"/>
          <p:cNvSpPr>
            <a:spLocks noGrp="1"/>
          </p:cNvSpPr>
          <p:nvPr>
            <p:ph type="sldNum" sz="quarter" idx="10"/>
          </p:nvPr>
        </p:nvSpPr>
        <p:spPr/>
        <p:txBody>
          <a:bodyPr/>
          <a:lstStyle/>
          <a:p>
            <a:fld id="{7DA9B310-3192-4DC3-AC91-B612F108DE64}" type="slidenum">
              <a:rPr lang="zh-CN" altLang="en-US"/>
              <a:pPr/>
              <a:t>25</a:t>
            </a:fld>
            <a:endParaRPr lang="en-US" altLang="zh-CN"/>
          </a:p>
        </p:txBody>
      </p:sp>
      <p:pic>
        <p:nvPicPr>
          <p:cNvPr id="98306" name="Picture 2" descr="FG12_23aC"/>
          <p:cNvPicPr>
            <a:picLocks noGrp="1" noChangeAspect="1" noChangeArrowheads="1"/>
          </p:cNvPicPr>
          <p:nvPr>
            <p:ph idx="4294967295"/>
          </p:nvPr>
        </p:nvPicPr>
        <p:blipFill rotWithShape="1">
          <a:blip r:embed="rId2">
            <a:extLst>
              <a:ext uri="{28A0092B-C50C-407E-A947-70E740481C1C}">
                <a14:useLocalDpi xmlns:a14="http://schemas.microsoft.com/office/drawing/2010/main"/>
              </a:ext>
            </a:extLst>
          </a:blip>
          <a:srcRect/>
          <a:stretch/>
        </p:blipFill>
        <p:spPr>
          <a:xfrm>
            <a:off x="1403648" y="1725051"/>
            <a:ext cx="5975212" cy="2934948"/>
          </a:xfrm>
          <a:noFill/>
        </p:spPr>
      </p:pic>
      <p:sp>
        <p:nvSpPr>
          <p:cNvPr id="98307" name="Text Box 3"/>
          <p:cNvSpPr txBox="1">
            <a:spLocks noChangeArrowheads="1"/>
          </p:cNvSpPr>
          <p:nvPr/>
        </p:nvSpPr>
        <p:spPr bwMode="auto">
          <a:xfrm>
            <a:off x="107505" y="1034733"/>
            <a:ext cx="568863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algn="ctr">
              <a:spcBef>
                <a:spcPct val="50000"/>
              </a:spcBef>
            </a:pPr>
            <a:r>
              <a:rPr lang="zh-CN" altLang="en-US" sz="2800" b="1" dirty="0">
                <a:solidFill>
                  <a:schemeClr val="accent2"/>
                </a:solidFill>
                <a:latin typeface="Arial" charset="0"/>
              </a:rPr>
              <a:t>原子序数</a:t>
            </a:r>
            <a:r>
              <a:rPr lang="en-US" altLang="zh-CN" sz="2800" b="1" dirty="0">
                <a:solidFill>
                  <a:schemeClr val="accent2"/>
                </a:solidFill>
                <a:latin typeface="Arial" charset="0"/>
              </a:rPr>
              <a:t>Z≥8</a:t>
            </a:r>
            <a:r>
              <a:rPr lang="zh-CN" altLang="en-US" sz="2800" b="1" dirty="0">
                <a:solidFill>
                  <a:schemeClr val="accent2"/>
                </a:solidFill>
                <a:latin typeface="Arial" charset="0"/>
              </a:rPr>
              <a:t>的同核双原子分子</a:t>
            </a:r>
          </a:p>
        </p:txBody>
      </p:sp>
      <p:sp>
        <p:nvSpPr>
          <p:cNvPr id="1498116" name="Text Box 4"/>
          <p:cNvSpPr txBox="1">
            <a:spLocks noChangeArrowheads="1"/>
          </p:cNvSpPr>
          <p:nvPr/>
        </p:nvSpPr>
        <p:spPr bwMode="auto">
          <a:xfrm>
            <a:off x="311923" y="5247432"/>
            <a:ext cx="8580557" cy="14219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eaLnBrk="1" hangingPunct="1">
              <a:lnSpc>
                <a:spcPct val="120000"/>
              </a:lnSpc>
            </a:pPr>
            <a:r>
              <a:rPr kumimoji="0" lang="en-US" altLang="zh-CN" b="1" dirty="0"/>
              <a:t>        </a:t>
            </a:r>
            <a:r>
              <a:rPr kumimoji="0" lang="zh-CN" altLang="en-US" b="1" dirty="0"/>
              <a:t>对于 </a:t>
            </a:r>
            <a:r>
              <a:rPr kumimoji="0" lang="en-US" altLang="zh-CN" b="1" dirty="0"/>
              <a:t>O</a:t>
            </a:r>
            <a:r>
              <a:rPr kumimoji="0" lang="en-US" altLang="zh-CN" b="1" baseline="-25000" dirty="0"/>
              <a:t>2</a:t>
            </a:r>
            <a:r>
              <a:rPr kumimoji="0" lang="en-US" altLang="zh-CN" b="1" dirty="0"/>
              <a:t>(F</a:t>
            </a:r>
            <a:r>
              <a:rPr kumimoji="0" lang="en-US" altLang="zh-CN" b="1" baseline="-25000" dirty="0"/>
              <a:t>2</a:t>
            </a:r>
            <a:r>
              <a:rPr kumimoji="0" lang="en-US" altLang="zh-CN" b="1" dirty="0"/>
              <a:t>)</a:t>
            </a:r>
            <a:r>
              <a:rPr kumimoji="0" lang="zh-CN" altLang="en-US" b="1" dirty="0"/>
              <a:t> 双原子分子来说，由于</a:t>
            </a:r>
            <a:r>
              <a:rPr kumimoji="0" lang="en-US" altLang="zh-CN" b="1" dirty="0"/>
              <a:t>2</a:t>
            </a:r>
            <a:r>
              <a:rPr kumimoji="0" lang="en-US" altLang="zh-CN" b="1" i="1" dirty="0"/>
              <a:t>s</a:t>
            </a:r>
            <a:r>
              <a:rPr kumimoji="0" lang="en-US" altLang="zh-CN" b="1" dirty="0"/>
              <a:t>-2</a:t>
            </a:r>
            <a:r>
              <a:rPr kumimoji="0" lang="en-US" altLang="zh-CN" b="1" i="1" dirty="0"/>
              <a:t>p</a:t>
            </a:r>
            <a:r>
              <a:rPr kumimoji="0" lang="zh-CN" altLang="en-US" b="1" dirty="0"/>
              <a:t>能级差越来越大，一个原子的</a:t>
            </a:r>
            <a:r>
              <a:rPr kumimoji="0" lang="en-US" altLang="zh-CN" b="1" dirty="0"/>
              <a:t>2</a:t>
            </a:r>
            <a:r>
              <a:rPr kumimoji="0" lang="en-US" altLang="zh-CN" b="1" i="1" dirty="0"/>
              <a:t>s</a:t>
            </a:r>
            <a:r>
              <a:rPr kumimoji="0" lang="zh-CN" altLang="en-US" b="1" dirty="0"/>
              <a:t>电子和另一个原子的</a:t>
            </a:r>
            <a:r>
              <a:rPr kumimoji="0" lang="en-US" altLang="zh-CN" b="1" dirty="0"/>
              <a:t>2</a:t>
            </a:r>
            <a:r>
              <a:rPr kumimoji="0" lang="en-US" altLang="zh-CN" b="1" i="1" dirty="0"/>
              <a:t>p</a:t>
            </a:r>
            <a:r>
              <a:rPr kumimoji="0" lang="zh-CN" altLang="en-US" b="1" dirty="0"/>
              <a:t>电子相互作用的可能性完全可以不考虑。</a:t>
            </a:r>
          </a:p>
        </p:txBody>
      </p:sp>
      <p:sp>
        <p:nvSpPr>
          <p:cNvPr id="6" name="Text Box 3"/>
          <p:cNvSpPr txBox="1">
            <a:spLocks noChangeArrowheads="1"/>
          </p:cNvSpPr>
          <p:nvPr/>
        </p:nvSpPr>
        <p:spPr bwMode="auto">
          <a:xfrm>
            <a:off x="1331640" y="188640"/>
            <a:ext cx="6604342" cy="559897"/>
          </a:xfrm>
          <a:prstGeom prst="rect">
            <a:avLst/>
          </a:prstGeom>
          <a:noFill/>
          <a:ln w="9525">
            <a:noFill/>
            <a:miter lim="800000"/>
            <a:headEnd/>
            <a:tailEnd/>
          </a:ln>
          <a:effectLst/>
        </p:spPr>
        <p:txBody>
          <a:bodyPr wrap="square">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algn="ctr">
              <a:lnSpc>
                <a:spcPct val="120000"/>
              </a:lnSpc>
              <a:spcBef>
                <a:spcPct val="50000"/>
              </a:spcBef>
            </a:pPr>
            <a:r>
              <a:rPr lang="zh-CN" altLang="en-US" sz="2800" b="1" dirty="0">
                <a:solidFill>
                  <a:srgbClr val="CC3300"/>
                </a:solidFill>
                <a:effectLst>
                  <a:outerShdw blurRad="38100" dist="38100" dir="2700000" algn="tl">
                    <a:srgbClr val="C0C0C0"/>
                  </a:outerShdw>
                </a:effectLst>
              </a:rPr>
              <a:t>同核双原子分子分子轨道</a:t>
            </a:r>
          </a:p>
        </p:txBody>
      </p:sp>
      <p:sp>
        <p:nvSpPr>
          <p:cNvPr id="7" name="矩形 6"/>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endParaRPr lang="zh-CN" altLang="en-US">
              <a:solidFill>
                <a:srgbClr val="000000"/>
              </a:solidFill>
            </a:endParaRPr>
          </a:p>
        </p:txBody>
      </p:sp>
      <p:sp>
        <p:nvSpPr>
          <p:cNvPr id="2" name="文本框 1">
            <a:extLst>
              <a:ext uri="{FF2B5EF4-FFF2-40B4-BE49-F238E27FC236}">
                <a16:creationId xmlns:a16="http://schemas.microsoft.com/office/drawing/2014/main" id="{9FBABFE2-0DD0-CD01-400B-D96DF03A1309}"/>
              </a:ext>
            </a:extLst>
          </p:cNvPr>
          <p:cNvSpPr txBox="1"/>
          <p:nvPr/>
        </p:nvSpPr>
        <p:spPr>
          <a:xfrm>
            <a:off x="4178046" y="4659999"/>
            <a:ext cx="865943" cy="461665"/>
          </a:xfrm>
          <a:prstGeom prst="rect">
            <a:avLst/>
          </a:prstGeom>
          <a:noFill/>
        </p:spPr>
        <p:txBody>
          <a:bodyPr wrap="none" rtlCol="0">
            <a:spAutoFit/>
          </a:bodyPr>
          <a:lstStyle/>
          <a:p>
            <a:r>
              <a:rPr kumimoji="1" lang="en-US" altLang="zh-CN" b="1" dirty="0"/>
              <a:t>Z ≥ 8</a:t>
            </a:r>
            <a:endParaRPr kumimoji="1" lang="zh-CN" altLang="en-US" b="1"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灯片编号占位符 1"/>
          <p:cNvSpPr>
            <a:spLocks noGrp="1"/>
          </p:cNvSpPr>
          <p:nvPr>
            <p:ph type="sldNum" sz="quarter" idx="10"/>
          </p:nvPr>
        </p:nvSpPr>
        <p:spPr/>
        <p:txBody>
          <a:bodyPr/>
          <a:lstStyle/>
          <a:p>
            <a:fld id="{A2DE72A3-EDB5-4B5C-B932-10665D2BEAA6}" type="slidenum">
              <a:rPr lang="zh-CN" altLang="en-US"/>
              <a:pPr/>
              <a:t>26</a:t>
            </a:fld>
            <a:endParaRPr lang="en-US" altLang="zh-CN"/>
          </a:p>
        </p:txBody>
      </p:sp>
      <p:grpSp>
        <p:nvGrpSpPr>
          <p:cNvPr id="103426" name="Group 25"/>
          <p:cNvGrpSpPr>
            <a:grpSpLocks/>
          </p:cNvGrpSpPr>
          <p:nvPr/>
        </p:nvGrpSpPr>
        <p:grpSpPr bwMode="auto">
          <a:xfrm>
            <a:off x="1403654" y="3065304"/>
            <a:ext cx="1147396" cy="474663"/>
            <a:chOff x="1149" y="1185"/>
            <a:chExt cx="783" cy="299"/>
          </a:xfrm>
        </p:grpSpPr>
        <p:sp>
          <p:nvSpPr>
            <p:cNvPr id="1503235" name="Text Box 3"/>
            <p:cNvSpPr txBox="1">
              <a:spLocks noChangeArrowheads="1"/>
            </p:cNvSpPr>
            <p:nvPr/>
          </p:nvSpPr>
          <p:spPr bwMode="auto">
            <a:xfrm>
              <a:off x="1149" y="1193"/>
              <a:ext cx="289" cy="291"/>
            </a:xfrm>
            <a:prstGeom prst="rect">
              <a:avLst/>
            </a:prstGeom>
            <a:noFill/>
            <a:ln w="9525">
              <a:noFill/>
              <a:miter lim="800000"/>
              <a:headEnd/>
              <a:tailEnd/>
            </a:ln>
            <a:effectLst/>
          </p:spPr>
          <p:txBody>
            <a:bodyPr wrap="none">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r>
                <a:rPr kumimoji="0" lang="en-US" altLang="zh-CN" b="1">
                  <a:solidFill>
                    <a:schemeClr val="tx2"/>
                  </a:solidFill>
                  <a:effectLst>
                    <a:outerShdw blurRad="38100" dist="38100" dir="2700000" algn="tl">
                      <a:srgbClr val="C0C0C0"/>
                    </a:outerShdw>
                  </a:effectLst>
                </a:rPr>
                <a:t>O</a:t>
              </a:r>
            </a:p>
          </p:txBody>
        </p:sp>
        <p:grpSp>
          <p:nvGrpSpPr>
            <p:cNvPr id="103434" name="Group 4"/>
            <p:cNvGrpSpPr>
              <a:grpSpLocks/>
            </p:cNvGrpSpPr>
            <p:nvPr/>
          </p:nvGrpSpPr>
          <p:grpSpPr bwMode="auto">
            <a:xfrm>
              <a:off x="1409" y="1314"/>
              <a:ext cx="260" cy="44"/>
              <a:chOff x="960" y="3712"/>
              <a:chExt cx="240" cy="44"/>
            </a:xfrm>
          </p:grpSpPr>
          <p:sp>
            <p:nvSpPr>
              <p:cNvPr id="103448" name="Line 5"/>
              <p:cNvSpPr>
                <a:spLocks noChangeShapeType="1"/>
              </p:cNvSpPr>
              <p:nvPr/>
            </p:nvSpPr>
            <p:spPr bwMode="auto">
              <a:xfrm>
                <a:off x="960" y="3756"/>
                <a:ext cx="240" cy="0"/>
              </a:xfrm>
              <a:prstGeom prst="line">
                <a:avLst/>
              </a:prstGeom>
              <a:noFill/>
              <a:ln w="38100">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3449" name="Line 6"/>
              <p:cNvSpPr>
                <a:spLocks noChangeShapeType="1"/>
              </p:cNvSpPr>
              <p:nvPr/>
            </p:nvSpPr>
            <p:spPr bwMode="auto">
              <a:xfrm>
                <a:off x="960" y="3712"/>
                <a:ext cx="240" cy="0"/>
              </a:xfrm>
              <a:prstGeom prst="line">
                <a:avLst/>
              </a:prstGeom>
              <a:noFill/>
              <a:ln w="38100">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03435" name="Group 7"/>
            <p:cNvGrpSpPr>
              <a:grpSpLocks/>
            </p:cNvGrpSpPr>
            <p:nvPr/>
          </p:nvGrpSpPr>
          <p:grpSpPr bwMode="auto">
            <a:xfrm rot="10800000">
              <a:off x="1218" y="1185"/>
              <a:ext cx="156" cy="48"/>
              <a:chOff x="3824" y="3888"/>
              <a:chExt cx="144" cy="48"/>
            </a:xfrm>
          </p:grpSpPr>
          <p:sp>
            <p:nvSpPr>
              <p:cNvPr id="103446" name="Oval 8"/>
              <p:cNvSpPr>
                <a:spLocks noChangeArrowheads="1"/>
              </p:cNvSpPr>
              <p:nvPr/>
            </p:nvSpPr>
            <p:spPr bwMode="auto">
              <a:xfrm rot="5400000">
                <a:off x="3920" y="3888"/>
                <a:ext cx="48" cy="48"/>
              </a:xfrm>
              <a:prstGeom prst="ellipse">
                <a:avLst/>
              </a:prstGeom>
              <a:solidFill>
                <a:schemeClr val="tx2"/>
              </a:solidFill>
              <a:ln w="9525">
                <a:solidFill>
                  <a:schemeClr val="tx2"/>
                </a:solidFill>
                <a:round/>
                <a:headEnd/>
                <a:tailEnd/>
              </a:ln>
            </p:spPr>
            <p:txBody>
              <a:bodyPr vert="eaVert" wrap="none" anchor="ct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eaLnBrk="1" hangingPunct="1"/>
                <a:endParaRPr lang="zh-CN" altLang="en-US"/>
              </a:p>
            </p:txBody>
          </p:sp>
          <p:sp>
            <p:nvSpPr>
              <p:cNvPr id="103447" name="Oval 9"/>
              <p:cNvSpPr>
                <a:spLocks noChangeArrowheads="1"/>
              </p:cNvSpPr>
              <p:nvPr/>
            </p:nvSpPr>
            <p:spPr bwMode="auto">
              <a:xfrm rot="5400000">
                <a:off x="3824" y="3888"/>
                <a:ext cx="48" cy="48"/>
              </a:xfrm>
              <a:prstGeom prst="ellipse">
                <a:avLst/>
              </a:prstGeom>
              <a:solidFill>
                <a:schemeClr val="tx2"/>
              </a:solidFill>
              <a:ln w="9525">
                <a:solidFill>
                  <a:schemeClr val="tx2"/>
                </a:solidFill>
                <a:round/>
                <a:headEnd/>
                <a:tailEnd/>
              </a:ln>
            </p:spPr>
            <p:txBody>
              <a:bodyPr vert="eaVert" wrap="none" anchor="ct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eaLnBrk="1" hangingPunct="1"/>
                <a:endParaRPr lang="zh-CN" altLang="en-US"/>
              </a:p>
            </p:txBody>
          </p:sp>
        </p:grpSp>
        <p:grpSp>
          <p:nvGrpSpPr>
            <p:cNvPr id="103436" name="Group 10"/>
            <p:cNvGrpSpPr>
              <a:grpSpLocks/>
            </p:cNvGrpSpPr>
            <p:nvPr/>
          </p:nvGrpSpPr>
          <p:grpSpPr bwMode="auto">
            <a:xfrm rot="10800000">
              <a:off x="1218" y="1425"/>
              <a:ext cx="156" cy="48"/>
              <a:chOff x="3824" y="3888"/>
              <a:chExt cx="144" cy="48"/>
            </a:xfrm>
          </p:grpSpPr>
          <p:sp>
            <p:nvSpPr>
              <p:cNvPr id="103444" name="Oval 11"/>
              <p:cNvSpPr>
                <a:spLocks noChangeArrowheads="1"/>
              </p:cNvSpPr>
              <p:nvPr/>
            </p:nvSpPr>
            <p:spPr bwMode="auto">
              <a:xfrm rot="5400000">
                <a:off x="3920" y="3888"/>
                <a:ext cx="48" cy="48"/>
              </a:xfrm>
              <a:prstGeom prst="ellipse">
                <a:avLst/>
              </a:prstGeom>
              <a:solidFill>
                <a:schemeClr val="tx2"/>
              </a:solidFill>
              <a:ln w="9525">
                <a:solidFill>
                  <a:schemeClr val="tx2"/>
                </a:solidFill>
                <a:round/>
                <a:headEnd/>
                <a:tailEnd/>
              </a:ln>
            </p:spPr>
            <p:txBody>
              <a:bodyPr vert="eaVert" wrap="none" anchor="ct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eaLnBrk="1" hangingPunct="1"/>
                <a:endParaRPr lang="zh-CN" altLang="en-US"/>
              </a:p>
            </p:txBody>
          </p:sp>
          <p:sp>
            <p:nvSpPr>
              <p:cNvPr id="103445" name="Oval 12"/>
              <p:cNvSpPr>
                <a:spLocks noChangeArrowheads="1"/>
              </p:cNvSpPr>
              <p:nvPr/>
            </p:nvSpPr>
            <p:spPr bwMode="auto">
              <a:xfrm rot="5400000">
                <a:off x="3824" y="3888"/>
                <a:ext cx="48" cy="48"/>
              </a:xfrm>
              <a:prstGeom prst="ellipse">
                <a:avLst/>
              </a:prstGeom>
              <a:solidFill>
                <a:schemeClr val="tx2"/>
              </a:solidFill>
              <a:ln w="9525">
                <a:solidFill>
                  <a:schemeClr val="tx2"/>
                </a:solidFill>
                <a:round/>
                <a:headEnd/>
                <a:tailEnd/>
              </a:ln>
            </p:spPr>
            <p:txBody>
              <a:bodyPr vert="eaVert" wrap="none" anchor="ct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eaLnBrk="1" hangingPunct="1"/>
                <a:endParaRPr lang="zh-CN" altLang="en-US"/>
              </a:p>
            </p:txBody>
          </p:sp>
        </p:grpSp>
        <p:sp>
          <p:nvSpPr>
            <p:cNvPr id="1503245" name="Text Box 13"/>
            <p:cNvSpPr txBox="1">
              <a:spLocks noChangeArrowheads="1"/>
            </p:cNvSpPr>
            <p:nvPr/>
          </p:nvSpPr>
          <p:spPr bwMode="auto">
            <a:xfrm rot="10800000">
              <a:off x="1643" y="1190"/>
              <a:ext cx="289" cy="291"/>
            </a:xfrm>
            <a:prstGeom prst="rect">
              <a:avLst/>
            </a:prstGeom>
            <a:noFill/>
            <a:ln w="9525">
              <a:noFill/>
              <a:miter lim="800000"/>
              <a:headEnd/>
              <a:tailEnd/>
            </a:ln>
            <a:effectLst/>
          </p:spPr>
          <p:txBody>
            <a:bodyPr wrap="none">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r>
                <a:rPr kumimoji="0" lang="en-US" altLang="zh-CN" b="1" dirty="0">
                  <a:solidFill>
                    <a:schemeClr val="tx2"/>
                  </a:solidFill>
                  <a:effectLst>
                    <a:outerShdw blurRad="38100" dist="38100" dir="2700000" algn="tl">
                      <a:srgbClr val="C0C0C0"/>
                    </a:outerShdw>
                  </a:effectLst>
                </a:rPr>
                <a:t>O</a:t>
              </a:r>
            </a:p>
          </p:txBody>
        </p:sp>
        <p:grpSp>
          <p:nvGrpSpPr>
            <p:cNvPr id="103438" name="Group 14"/>
            <p:cNvGrpSpPr>
              <a:grpSpLocks/>
            </p:cNvGrpSpPr>
            <p:nvPr/>
          </p:nvGrpSpPr>
          <p:grpSpPr bwMode="auto">
            <a:xfrm>
              <a:off x="1695" y="1432"/>
              <a:ext cx="156" cy="48"/>
              <a:chOff x="3824" y="3888"/>
              <a:chExt cx="144" cy="48"/>
            </a:xfrm>
          </p:grpSpPr>
          <p:sp>
            <p:nvSpPr>
              <p:cNvPr id="103442" name="Oval 15"/>
              <p:cNvSpPr>
                <a:spLocks noChangeArrowheads="1"/>
              </p:cNvSpPr>
              <p:nvPr/>
            </p:nvSpPr>
            <p:spPr bwMode="auto">
              <a:xfrm rot="5400000">
                <a:off x="3920" y="3888"/>
                <a:ext cx="48" cy="48"/>
              </a:xfrm>
              <a:prstGeom prst="ellipse">
                <a:avLst/>
              </a:prstGeom>
              <a:solidFill>
                <a:schemeClr val="tx2"/>
              </a:solidFill>
              <a:ln w="9525">
                <a:solidFill>
                  <a:schemeClr val="tx2"/>
                </a:solidFill>
                <a:round/>
                <a:headEnd/>
                <a:tailEnd/>
              </a:ln>
            </p:spPr>
            <p:txBody>
              <a:bodyPr rot="10800000" vert="eaVert" wrap="none" anchor="ct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eaLnBrk="1" hangingPunct="1"/>
                <a:endParaRPr lang="zh-CN" altLang="en-US"/>
              </a:p>
            </p:txBody>
          </p:sp>
          <p:sp>
            <p:nvSpPr>
              <p:cNvPr id="103443" name="Oval 16"/>
              <p:cNvSpPr>
                <a:spLocks noChangeArrowheads="1"/>
              </p:cNvSpPr>
              <p:nvPr/>
            </p:nvSpPr>
            <p:spPr bwMode="auto">
              <a:xfrm rot="5400000">
                <a:off x="3824" y="3888"/>
                <a:ext cx="48" cy="48"/>
              </a:xfrm>
              <a:prstGeom prst="ellipse">
                <a:avLst/>
              </a:prstGeom>
              <a:solidFill>
                <a:schemeClr val="tx2"/>
              </a:solidFill>
              <a:ln w="9525">
                <a:solidFill>
                  <a:schemeClr val="tx2"/>
                </a:solidFill>
                <a:round/>
                <a:headEnd/>
                <a:tailEnd/>
              </a:ln>
            </p:spPr>
            <p:txBody>
              <a:bodyPr rot="10800000" vert="eaVert" wrap="none" anchor="ct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eaLnBrk="1" hangingPunct="1"/>
                <a:endParaRPr lang="zh-CN" altLang="en-US"/>
              </a:p>
            </p:txBody>
          </p:sp>
        </p:grpSp>
        <p:grpSp>
          <p:nvGrpSpPr>
            <p:cNvPr id="103439" name="Group 17"/>
            <p:cNvGrpSpPr>
              <a:grpSpLocks/>
            </p:cNvGrpSpPr>
            <p:nvPr/>
          </p:nvGrpSpPr>
          <p:grpSpPr bwMode="auto">
            <a:xfrm>
              <a:off x="1695" y="1192"/>
              <a:ext cx="156" cy="48"/>
              <a:chOff x="3824" y="3888"/>
              <a:chExt cx="144" cy="48"/>
            </a:xfrm>
          </p:grpSpPr>
          <p:sp>
            <p:nvSpPr>
              <p:cNvPr id="103440" name="Oval 18"/>
              <p:cNvSpPr>
                <a:spLocks noChangeArrowheads="1"/>
              </p:cNvSpPr>
              <p:nvPr/>
            </p:nvSpPr>
            <p:spPr bwMode="auto">
              <a:xfrm rot="5400000">
                <a:off x="3920" y="3888"/>
                <a:ext cx="48" cy="48"/>
              </a:xfrm>
              <a:prstGeom prst="ellipse">
                <a:avLst/>
              </a:prstGeom>
              <a:solidFill>
                <a:schemeClr val="tx2"/>
              </a:solidFill>
              <a:ln w="9525">
                <a:solidFill>
                  <a:schemeClr val="tx2"/>
                </a:solidFill>
                <a:round/>
                <a:headEnd/>
                <a:tailEnd/>
              </a:ln>
            </p:spPr>
            <p:txBody>
              <a:bodyPr rot="10800000" vert="eaVert" wrap="none" anchor="ct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eaLnBrk="1" hangingPunct="1"/>
                <a:endParaRPr lang="zh-CN" altLang="en-US"/>
              </a:p>
            </p:txBody>
          </p:sp>
          <p:sp>
            <p:nvSpPr>
              <p:cNvPr id="103441" name="Oval 19"/>
              <p:cNvSpPr>
                <a:spLocks noChangeArrowheads="1"/>
              </p:cNvSpPr>
              <p:nvPr/>
            </p:nvSpPr>
            <p:spPr bwMode="auto">
              <a:xfrm rot="5400000">
                <a:off x="3824" y="3888"/>
                <a:ext cx="48" cy="48"/>
              </a:xfrm>
              <a:prstGeom prst="ellipse">
                <a:avLst/>
              </a:prstGeom>
              <a:solidFill>
                <a:schemeClr val="tx2"/>
              </a:solidFill>
              <a:ln w="9525">
                <a:solidFill>
                  <a:schemeClr val="tx2"/>
                </a:solidFill>
                <a:round/>
                <a:headEnd/>
                <a:tailEnd/>
              </a:ln>
            </p:spPr>
            <p:txBody>
              <a:bodyPr rot="10800000" vert="eaVert" wrap="none" anchor="ct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eaLnBrk="1" hangingPunct="1"/>
                <a:endParaRPr lang="zh-CN" altLang="en-US"/>
              </a:p>
            </p:txBody>
          </p:sp>
        </p:grpSp>
      </p:grpSp>
      <p:pic>
        <p:nvPicPr>
          <p:cNvPr id="1503252" name="Picture 8" descr="npo000248"/>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26581" y="3814144"/>
            <a:ext cx="3355227" cy="232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03253" name="Text Box 21"/>
          <p:cNvSpPr txBox="1">
            <a:spLocks noChangeArrowheads="1"/>
          </p:cNvSpPr>
          <p:nvPr/>
        </p:nvSpPr>
        <p:spPr bwMode="auto">
          <a:xfrm>
            <a:off x="396313" y="6303823"/>
            <a:ext cx="301576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algn="ctr"/>
            <a:r>
              <a:rPr kumimoji="0" lang="en-US" altLang="zh-CN" sz="2000" dirty="0">
                <a:solidFill>
                  <a:srgbClr val="FF00FF"/>
                </a:solidFill>
                <a:latin typeface="+mn-lt"/>
              </a:rPr>
              <a:t>O</a:t>
            </a:r>
            <a:r>
              <a:rPr kumimoji="0" lang="en-US" altLang="zh-CN" sz="2000" baseline="-25000" dirty="0">
                <a:solidFill>
                  <a:srgbClr val="FF00FF"/>
                </a:solidFill>
                <a:latin typeface="+mn-lt"/>
              </a:rPr>
              <a:t>2 </a:t>
            </a:r>
            <a:r>
              <a:rPr kumimoji="0" lang="zh-CN" altLang="en-US" sz="2000" dirty="0">
                <a:solidFill>
                  <a:srgbClr val="FF00FF"/>
                </a:solidFill>
                <a:latin typeface="+mn-lt"/>
              </a:rPr>
              <a:t>分子的顺磁性实验</a:t>
            </a:r>
          </a:p>
        </p:txBody>
      </p:sp>
      <p:sp>
        <p:nvSpPr>
          <p:cNvPr id="103452" name="Rectangle 28"/>
          <p:cNvSpPr>
            <a:spLocks noChangeArrowheads="1"/>
          </p:cNvSpPr>
          <p:nvPr/>
        </p:nvSpPr>
        <p:spPr bwMode="auto">
          <a:xfrm>
            <a:off x="611560" y="1223964"/>
            <a:ext cx="2731585" cy="1865126"/>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lvl1pPr marL="457200" indent="-457200" eaLnBrk="0" hangingPunct="0">
              <a:defRPr kumimoji="1" sz="2400">
                <a:solidFill>
                  <a:schemeClr val="tx1"/>
                </a:solidFill>
                <a:latin typeface="Times New Roman" pitchFamily="18" charset="0"/>
                <a:ea typeface="黑体" pitchFamily="2" charset="-122"/>
              </a:defRPr>
            </a:lvl1pPr>
            <a:lvl2pPr marL="914400" indent="-457200" eaLnBrk="0" hangingPunct="0">
              <a:defRPr kumimoji="1" sz="2400">
                <a:solidFill>
                  <a:schemeClr val="tx1"/>
                </a:solidFill>
                <a:latin typeface="Times New Roman" pitchFamily="18" charset="0"/>
                <a:ea typeface="黑体" pitchFamily="2" charset="-122"/>
              </a:defRPr>
            </a:lvl2pPr>
            <a:lvl3pPr marL="1371600" indent="-457200" eaLnBrk="0" hangingPunct="0">
              <a:defRPr kumimoji="1" sz="2400">
                <a:solidFill>
                  <a:schemeClr val="tx1"/>
                </a:solidFill>
                <a:latin typeface="Times New Roman" pitchFamily="18" charset="0"/>
                <a:ea typeface="黑体" pitchFamily="2" charset="-122"/>
              </a:defRPr>
            </a:lvl3pPr>
            <a:lvl4pPr marL="1828800" indent="-457200" eaLnBrk="0" hangingPunct="0">
              <a:defRPr kumimoji="1" sz="2400">
                <a:solidFill>
                  <a:schemeClr val="tx1"/>
                </a:solidFill>
                <a:latin typeface="Times New Roman" pitchFamily="18" charset="0"/>
                <a:ea typeface="黑体" pitchFamily="2" charset="-122"/>
              </a:defRPr>
            </a:lvl4pPr>
            <a:lvl5pPr marL="2286000" indent="-457200" eaLnBrk="0" hangingPunct="0">
              <a:defRPr kumimoji="1" sz="2400">
                <a:solidFill>
                  <a:schemeClr val="tx1"/>
                </a:solidFill>
                <a:latin typeface="Times New Roman" pitchFamily="18" charset="0"/>
                <a:ea typeface="黑体" pitchFamily="2" charset="-122"/>
              </a:defRPr>
            </a:lvl5pPr>
            <a:lvl6pPr marL="2743200" indent="-4572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3200400" indent="-4572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657600" indent="-4572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4114800" indent="-4572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algn="ctr" eaLnBrk="1" hangingPunct="1">
              <a:lnSpc>
                <a:spcPct val="120000"/>
              </a:lnSpc>
            </a:pPr>
            <a:r>
              <a:rPr lang="zh-CN" altLang="en-US" b="1" dirty="0">
                <a:solidFill>
                  <a:srgbClr val="0000FF"/>
                </a:solidFill>
                <a:latin typeface="Arial" charset="0"/>
              </a:rPr>
              <a:t>价键理论：</a:t>
            </a:r>
            <a:r>
              <a:rPr lang="zh-CN" altLang="en-US" b="1" dirty="0">
                <a:latin typeface="Arial" charset="0"/>
              </a:rPr>
              <a:t>                          </a:t>
            </a:r>
          </a:p>
          <a:p>
            <a:pPr algn="ctr" eaLnBrk="1" hangingPunct="1">
              <a:lnSpc>
                <a:spcPct val="120000"/>
              </a:lnSpc>
            </a:pPr>
            <a:r>
              <a:rPr lang="zh-CN" altLang="en-US" b="1" dirty="0">
                <a:latin typeface="Arial" charset="0"/>
              </a:rPr>
              <a:t>形成两个共价键                           </a:t>
            </a:r>
          </a:p>
          <a:p>
            <a:pPr algn="ctr" eaLnBrk="1" hangingPunct="1">
              <a:lnSpc>
                <a:spcPct val="120000"/>
              </a:lnSpc>
            </a:pPr>
            <a:r>
              <a:rPr lang="zh-CN" altLang="en-US" b="1" dirty="0">
                <a:latin typeface="Arial" charset="0"/>
              </a:rPr>
              <a:t>电子配对</a:t>
            </a:r>
            <a:r>
              <a:rPr lang="en-US" altLang="zh-CN" b="1" dirty="0">
                <a:latin typeface="Arial" charset="0"/>
              </a:rPr>
              <a:t>—</a:t>
            </a:r>
            <a:r>
              <a:rPr lang="zh-CN" altLang="en-US" b="1" dirty="0">
                <a:latin typeface="Arial" charset="0"/>
              </a:rPr>
              <a:t>反磁性</a:t>
            </a:r>
          </a:p>
          <a:p>
            <a:pPr algn="ctr" eaLnBrk="1" hangingPunct="1">
              <a:lnSpc>
                <a:spcPct val="120000"/>
              </a:lnSpc>
            </a:pPr>
            <a:r>
              <a:rPr lang="zh-CN" altLang="en-US" b="1" dirty="0">
                <a:latin typeface="Arial" charset="0"/>
              </a:rPr>
              <a:t>电子为</a:t>
            </a:r>
            <a:r>
              <a:rPr lang="en-US" altLang="zh-CN" b="1" dirty="0">
                <a:latin typeface="Arial" charset="0"/>
              </a:rPr>
              <a:t>σ+π</a:t>
            </a:r>
            <a:r>
              <a:rPr lang="zh-CN" altLang="en-US" b="1" dirty="0">
                <a:latin typeface="Arial" charset="0"/>
              </a:rPr>
              <a:t>键</a:t>
            </a:r>
          </a:p>
        </p:txBody>
      </p:sp>
      <p:sp>
        <p:nvSpPr>
          <p:cNvPr id="1500162" name="Rectangle 2"/>
          <p:cNvSpPr>
            <a:spLocks noChangeArrowheads="1"/>
          </p:cNvSpPr>
          <p:nvPr/>
        </p:nvSpPr>
        <p:spPr bwMode="auto">
          <a:xfrm>
            <a:off x="3134961" y="231304"/>
            <a:ext cx="3165231"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lvl1pPr algn="ctr">
              <a:defRPr kumimoji="1" sz="3600" b="1">
                <a:solidFill>
                  <a:srgbClr val="990000"/>
                </a:solidFill>
                <a:latin typeface="Times New Roman" pitchFamily="18" charset="0"/>
                <a:ea typeface="黑体" pitchFamily="2" charset="-122"/>
              </a:defRPr>
            </a:lvl1pPr>
            <a:lvl2pPr algn="ctr">
              <a:defRPr kumimoji="1" sz="3600" b="1">
                <a:solidFill>
                  <a:srgbClr val="990000"/>
                </a:solidFill>
                <a:latin typeface="Times New Roman" pitchFamily="18" charset="0"/>
                <a:ea typeface="黑体" pitchFamily="2" charset="-122"/>
              </a:defRPr>
            </a:lvl2pPr>
            <a:lvl3pPr algn="ctr">
              <a:defRPr kumimoji="1" sz="3600" b="1">
                <a:solidFill>
                  <a:srgbClr val="990000"/>
                </a:solidFill>
                <a:latin typeface="Times New Roman" pitchFamily="18" charset="0"/>
                <a:ea typeface="黑体" pitchFamily="2" charset="-122"/>
              </a:defRPr>
            </a:lvl3pPr>
            <a:lvl4pPr algn="ctr">
              <a:defRPr kumimoji="1" sz="3600" b="1">
                <a:solidFill>
                  <a:srgbClr val="990000"/>
                </a:solidFill>
                <a:latin typeface="Times New Roman" pitchFamily="18" charset="0"/>
                <a:ea typeface="黑体" pitchFamily="2" charset="-122"/>
              </a:defRPr>
            </a:lvl4pPr>
            <a:lvl5pPr algn="ctr">
              <a:defRPr kumimoji="1" sz="3600" b="1">
                <a:solidFill>
                  <a:srgbClr val="990000"/>
                </a:solidFill>
                <a:latin typeface="Times New Roman" pitchFamily="18" charset="0"/>
                <a:ea typeface="黑体" pitchFamily="2" charset="-122"/>
              </a:defRPr>
            </a:lvl5pPr>
            <a:lvl6pPr marL="457200" algn="ctr" fontAlgn="base">
              <a:spcBef>
                <a:spcPct val="0"/>
              </a:spcBef>
              <a:spcAft>
                <a:spcPct val="0"/>
              </a:spcAft>
              <a:defRPr kumimoji="1" sz="3600" b="1">
                <a:solidFill>
                  <a:srgbClr val="990000"/>
                </a:solidFill>
                <a:latin typeface="Times New Roman" pitchFamily="18" charset="0"/>
                <a:ea typeface="黑体" pitchFamily="2" charset="-122"/>
              </a:defRPr>
            </a:lvl6pPr>
            <a:lvl7pPr marL="914400" algn="ctr" fontAlgn="base">
              <a:spcBef>
                <a:spcPct val="0"/>
              </a:spcBef>
              <a:spcAft>
                <a:spcPct val="0"/>
              </a:spcAft>
              <a:defRPr kumimoji="1" sz="3600" b="1">
                <a:solidFill>
                  <a:srgbClr val="990000"/>
                </a:solidFill>
                <a:latin typeface="Times New Roman" pitchFamily="18" charset="0"/>
                <a:ea typeface="黑体" pitchFamily="2" charset="-122"/>
              </a:defRPr>
            </a:lvl7pPr>
            <a:lvl8pPr marL="1371600" algn="ctr" fontAlgn="base">
              <a:spcBef>
                <a:spcPct val="0"/>
              </a:spcBef>
              <a:spcAft>
                <a:spcPct val="0"/>
              </a:spcAft>
              <a:defRPr kumimoji="1" sz="3600" b="1">
                <a:solidFill>
                  <a:srgbClr val="990000"/>
                </a:solidFill>
                <a:latin typeface="Times New Roman" pitchFamily="18" charset="0"/>
                <a:ea typeface="黑体" pitchFamily="2" charset="-122"/>
              </a:defRPr>
            </a:lvl8pPr>
            <a:lvl9pPr marL="1828800" algn="ctr" fontAlgn="base">
              <a:spcBef>
                <a:spcPct val="0"/>
              </a:spcBef>
              <a:spcAft>
                <a:spcPct val="0"/>
              </a:spcAft>
              <a:defRPr kumimoji="1" sz="3600" b="1">
                <a:solidFill>
                  <a:srgbClr val="990000"/>
                </a:solidFill>
                <a:latin typeface="Times New Roman" pitchFamily="18" charset="0"/>
                <a:ea typeface="黑体" pitchFamily="2" charset="-122"/>
              </a:defRPr>
            </a:lvl9pPr>
          </a:lstStyle>
          <a:p>
            <a:r>
              <a:rPr lang="en-US" altLang="zh-CN" sz="2800" dirty="0">
                <a:solidFill>
                  <a:srgbClr val="C00000"/>
                </a:solidFill>
                <a:latin typeface="Arial" charset="0"/>
              </a:rPr>
              <a:t>O</a:t>
            </a:r>
            <a:r>
              <a:rPr lang="en-US" altLang="zh-CN" sz="2800" baseline="-25000" dirty="0">
                <a:solidFill>
                  <a:srgbClr val="C00000"/>
                </a:solidFill>
                <a:latin typeface="Arial" charset="0"/>
              </a:rPr>
              <a:t>2</a:t>
            </a:r>
            <a:r>
              <a:rPr lang="en-US" altLang="zh-CN" sz="2800" dirty="0">
                <a:solidFill>
                  <a:srgbClr val="C00000"/>
                </a:solidFill>
                <a:latin typeface="Arial" charset="0"/>
              </a:rPr>
              <a:t> </a:t>
            </a:r>
            <a:r>
              <a:rPr lang="zh-CN" altLang="en-US" sz="2800" dirty="0">
                <a:solidFill>
                  <a:srgbClr val="C00000"/>
                </a:solidFill>
                <a:latin typeface="Arial" charset="0"/>
              </a:rPr>
              <a:t>的分子轨道</a:t>
            </a:r>
          </a:p>
        </p:txBody>
      </p:sp>
      <p:sp>
        <p:nvSpPr>
          <p:cNvPr id="26" name="矩形 25"/>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endParaRPr lang="zh-CN" altLang="en-US">
              <a:solidFill>
                <a:srgbClr val="000000"/>
              </a:solidFill>
            </a:endParaRPr>
          </a:p>
        </p:txBody>
      </p:sp>
      <p:grpSp>
        <p:nvGrpSpPr>
          <p:cNvPr id="6" name="组合 5">
            <a:extLst>
              <a:ext uri="{FF2B5EF4-FFF2-40B4-BE49-F238E27FC236}">
                <a16:creationId xmlns:a16="http://schemas.microsoft.com/office/drawing/2014/main" id="{2C88CA76-EE2C-856F-7D2D-1CDDE4237251}"/>
              </a:ext>
            </a:extLst>
          </p:cNvPr>
          <p:cNvGrpSpPr/>
          <p:nvPr/>
        </p:nvGrpSpPr>
        <p:grpSpPr>
          <a:xfrm>
            <a:off x="4716016" y="1772816"/>
            <a:ext cx="3909151" cy="3889429"/>
            <a:chOff x="4739190" y="1749916"/>
            <a:chExt cx="3909151" cy="3889429"/>
          </a:xfrm>
        </p:grpSpPr>
        <p:pic>
          <p:nvPicPr>
            <p:cNvPr id="28" name="Picture 105">
              <a:extLst>
                <a:ext uri="{FF2B5EF4-FFF2-40B4-BE49-F238E27FC236}">
                  <a16:creationId xmlns:a16="http://schemas.microsoft.com/office/drawing/2014/main" id="{06E4B2FC-E040-1F4B-82D3-271B8E4D5A8E}"/>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4739190" y="1749916"/>
              <a:ext cx="3909151" cy="3614049"/>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9" name="Text Box 108">
              <a:extLst>
                <a:ext uri="{FF2B5EF4-FFF2-40B4-BE49-F238E27FC236}">
                  <a16:creationId xmlns:a16="http://schemas.microsoft.com/office/drawing/2014/main" id="{8BAC8160-4BE5-6945-B404-EC9368EAF0A9}"/>
                </a:ext>
              </a:extLst>
            </p:cNvPr>
            <p:cNvSpPr txBox="1">
              <a:spLocks noChangeArrowheads="1"/>
            </p:cNvSpPr>
            <p:nvPr/>
          </p:nvSpPr>
          <p:spPr bwMode="auto">
            <a:xfrm>
              <a:off x="6599707" y="5301208"/>
              <a:ext cx="420565" cy="338137"/>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r>
                <a:rPr lang="en-US" altLang="zh-CN" sz="1600" b="1" dirty="0">
                  <a:latin typeface="Arial" charset="0"/>
                </a:rPr>
                <a:t>O</a:t>
              </a:r>
              <a:r>
                <a:rPr lang="en-US" altLang="zh-CN" sz="1600" b="1" baseline="-25000" dirty="0">
                  <a:latin typeface="Arial" charset="0"/>
                </a:rPr>
                <a:t>2</a:t>
              </a:r>
              <a:endParaRPr lang="en-US" altLang="zh-CN" sz="1600" b="1" dirty="0">
                <a:latin typeface="Arial" charset="0"/>
              </a:endParaRPr>
            </a:p>
          </p:txBody>
        </p:sp>
        <p:sp>
          <p:nvSpPr>
            <p:cNvPr id="30" name="Text Box 109">
              <a:extLst>
                <a:ext uri="{FF2B5EF4-FFF2-40B4-BE49-F238E27FC236}">
                  <a16:creationId xmlns:a16="http://schemas.microsoft.com/office/drawing/2014/main" id="{E2043F40-8E43-9245-A0A8-DE0D61E6C244}"/>
                </a:ext>
              </a:extLst>
            </p:cNvPr>
            <p:cNvSpPr txBox="1">
              <a:spLocks noChangeArrowheads="1"/>
            </p:cNvSpPr>
            <p:nvPr/>
          </p:nvSpPr>
          <p:spPr bwMode="auto">
            <a:xfrm>
              <a:off x="7524328" y="5013176"/>
              <a:ext cx="344365" cy="338137"/>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r>
                <a:rPr lang="en-US" altLang="zh-CN" sz="1600" b="1" dirty="0">
                  <a:latin typeface="Arial" charset="0"/>
                </a:rPr>
                <a:t>O</a:t>
              </a:r>
            </a:p>
          </p:txBody>
        </p:sp>
        <p:sp>
          <p:nvSpPr>
            <p:cNvPr id="31" name="Text Box 110">
              <a:extLst>
                <a:ext uri="{FF2B5EF4-FFF2-40B4-BE49-F238E27FC236}">
                  <a16:creationId xmlns:a16="http://schemas.microsoft.com/office/drawing/2014/main" id="{72E97100-289A-9348-BD44-E54DF0FE40B5}"/>
                </a:ext>
              </a:extLst>
            </p:cNvPr>
            <p:cNvSpPr txBox="1">
              <a:spLocks noChangeArrowheads="1"/>
            </p:cNvSpPr>
            <p:nvPr/>
          </p:nvSpPr>
          <p:spPr bwMode="auto">
            <a:xfrm>
              <a:off x="5667194" y="4941168"/>
              <a:ext cx="344966" cy="338554"/>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r>
                <a:rPr lang="en-US" altLang="zh-CN" sz="1600" b="1" dirty="0">
                  <a:latin typeface="Arial" charset="0"/>
                </a:rPr>
                <a:t>O</a:t>
              </a:r>
            </a:p>
          </p:txBody>
        </p:sp>
      </p:grpSp>
      <p:sp>
        <p:nvSpPr>
          <p:cNvPr id="2" name="文本框 1">
            <a:extLst>
              <a:ext uri="{FF2B5EF4-FFF2-40B4-BE49-F238E27FC236}">
                <a16:creationId xmlns:a16="http://schemas.microsoft.com/office/drawing/2014/main" id="{FBEBC260-353B-E34F-8DC9-ED39996C0DFB}"/>
              </a:ext>
            </a:extLst>
          </p:cNvPr>
          <p:cNvSpPr txBox="1"/>
          <p:nvPr/>
        </p:nvSpPr>
        <p:spPr>
          <a:xfrm>
            <a:off x="5181414" y="1689904"/>
            <a:ext cx="360040" cy="461665"/>
          </a:xfrm>
          <a:prstGeom prst="rect">
            <a:avLst/>
          </a:prstGeom>
          <a:solidFill>
            <a:schemeClr val="bg1"/>
          </a:solidFill>
        </p:spPr>
        <p:txBody>
          <a:bodyPr wrap="square" rtlCol="0">
            <a:spAutoFit/>
          </a:bodyPr>
          <a:lstStyle/>
          <a:p>
            <a:endParaRPr kumimoji="1" lang="zh-CN" altLang="en-US" dirty="0"/>
          </a:p>
        </p:txBody>
      </p:sp>
      <p:sp>
        <p:nvSpPr>
          <p:cNvPr id="3" name="文本框 2">
            <a:extLst>
              <a:ext uri="{FF2B5EF4-FFF2-40B4-BE49-F238E27FC236}">
                <a16:creationId xmlns:a16="http://schemas.microsoft.com/office/drawing/2014/main" id="{69571736-B339-4C86-3C2C-02CC358834E7}"/>
              </a:ext>
            </a:extLst>
          </p:cNvPr>
          <p:cNvSpPr txBox="1"/>
          <p:nvPr/>
        </p:nvSpPr>
        <p:spPr>
          <a:xfrm>
            <a:off x="5586244" y="5758048"/>
            <a:ext cx="2274982" cy="461665"/>
          </a:xfrm>
          <a:prstGeom prst="rect">
            <a:avLst/>
          </a:prstGeom>
          <a:noFill/>
        </p:spPr>
        <p:txBody>
          <a:bodyPr wrap="none" rtlCol="0">
            <a:spAutoFit/>
          </a:bodyPr>
          <a:lstStyle/>
          <a:p>
            <a:r>
              <a:rPr kumimoji="1" lang="en-US" altLang="zh-CN" dirty="0"/>
              <a:t>BO = (8-4)/2 = 2</a:t>
            </a:r>
            <a:endParaRPr kumimoji="1" lang="zh-CN" altLang="en-US" dirty="0"/>
          </a:p>
        </p:txBody>
      </p:sp>
      <p:sp>
        <p:nvSpPr>
          <p:cNvPr id="4" name="Text Box 5">
            <a:extLst>
              <a:ext uri="{FF2B5EF4-FFF2-40B4-BE49-F238E27FC236}">
                <a16:creationId xmlns:a16="http://schemas.microsoft.com/office/drawing/2014/main" id="{B87C619C-C2E7-42DE-0EBD-CEDCD248C96B}"/>
              </a:ext>
            </a:extLst>
          </p:cNvPr>
          <p:cNvSpPr txBox="1">
            <a:spLocks noChangeArrowheads="1"/>
          </p:cNvSpPr>
          <p:nvPr/>
        </p:nvSpPr>
        <p:spPr bwMode="auto">
          <a:xfrm>
            <a:off x="4850503" y="951524"/>
            <a:ext cx="4339538" cy="830997"/>
          </a:xfrm>
          <a:prstGeom prst="rect">
            <a:avLst/>
          </a:prstGeom>
          <a:noFill/>
          <a:ln w="9525">
            <a:noFill/>
            <a:miter lim="800000"/>
            <a:headEnd/>
            <a:tailEnd/>
          </a:ln>
          <a:effectLst/>
        </p:spPr>
        <p:txBody>
          <a:bodyPr wrap="square">
            <a:spAutoFit/>
          </a:bodyPr>
          <a:lstStyle/>
          <a:p>
            <a:pPr>
              <a:defRPr/>
            </a:pPr>
            <a:r>
              <a:rPr kumimoji="0" lang="en-US" altLang="zh-CN" b="1" dirty="0"/>
              <a:t>KK(</a:t>
            </a:r>
            <a:r>
              <a:rPr kumimoji="0" lang="en-US" altLang="zh-CN" b="1" dirty="0">
                <a:sym typeface="Symbol" pitchFamily="18" charset="2"/>
              </a:rPr>
              <a:t></a:t>
            </a:r>
            <a:r>
              <a:rPr kumimoji="0" lang="en-US" altLang="zh-CN" b="1" baseline="-25000" dirty="0">
                <a:sym typeface="Symbol" pitchFamily="18" charset="2"/>
              </a:rPr>
              <a:t>2</a:t>
            </a:r>
            <a:r>
              <a:rPr kumimoji="0" lang="en-US" altLang="zh-CN" b="1" i="1" baseline="-25000" dirty="0">
                <a:sym typeface="Symbol" pitchFamily="18" charset="2"/>
              </a:rPr>
              <a:t>s</a:t>
            </a:r>
            <a:r>
              <a:rPr kumimoji="0" lang="en-US" altLang="zh-CN" b="1" dirty="0">
                <a:sym typeface="Symbol" pitchFamily="18" charset="2"/>
              </a:rPr>
              <a:t>)</a:t>
            </a:r>
            <a:r>
              <a:rPr kumimoji="0" lang="en-US" altLang="zh-CN" b="1" baseline="30000" dirty="0">
                <a:sym typeface="Symbol" pitchFamily="18" charset="2"/>
              </a:rPr>
              <a:t>2</a:t>
            </a:r>
            <a:r>
              <a:rPr kumimoji="0" lang="en-US" altLang="zh-CN" b="1" dirty="0"/>
              <a:t>(</a:t>
            </a:r>
            <a:r>
              <a:rPr kumimoji="0" lang="en-US" altLang="zh-CN" b="1" dirty="0">
                <a:sym typeface="Symbol" pitchFamily="18" charset="2"/>
              </a:rPr>
              <a:t></a:t>
            </a:r>
            <a:r>
              <a:rPr kumimoji="0" lang="en-US" altLang="zh-CN" b="1" baseline="-25000" dirty="0">
                <a:sym typeface="Symbol" pitchFamily="18" charset="2"/>
              </a:rPr>
              <a:t>2</a:t>
            </a:r>
            <a:r>
              <a:rPr kumimoji="0" lang="en-US" altLang="zh-CN" b="1" i="1" baseline="-25000" dirty="0">
                <a:sym typeface="Symbol" pitchFamily="18" charset="2"/>
              </a:rPr>
              <a:t>s</a:t>
            </a:r>
            <a:r>
              <a:rPr kumimoji="0" lang="en-US" altLang="zh-CN" b="1" dirty="0">
                <a:sym typeface="Symbol" pitchFamily="18" charset="2"/>
              </a:rPr>
              <a:t>*)</a:t>
            </a:r>
            <a:r>
              <a:rPr kumimoji="0" lang="en-US" altLang="zh-CN" b="1" baseline="30000" dirty="0">
                <a:sym typeface="Symbol" pitchFamily="18" charset="2"/>
              </a:rPr>
              <a:t>2</a:t>
            </a:r>
            <a:r>
              <a:rPr kumimoji="0" lang="en-US" altLang="zh-CN" b="1" dirty="0"/>
              <a:t> (</a:t>
            </a:r>
            <a:r>
              <a:rPr kumimoji="0" lang="en-US" altLang="zh-CN" b="1" dirty="0">
                <a:sym typeface="Symbol" pitchFamily="18" charset="2"/>
              </a:rPr>
              <a:t></a:t>
            </a:r>
            <a:r>
              <a:rPr kumimoji="0" lang="en-US" altLang="zh-CN" b="1" baseline="-25000" dirty="0">
                <a:sym typeface="Symbol" pitchFamily="18" charset="2"/>
              </a:rPr>
              <a:t>2pz</a:t>
            </a:r>
            <a:r>
              <a:rPr kumimoji="0" lang="en-US" altLang="zh-CN" b="1" dirty="0">
                <a:sym typeface="Symbol" pitchFamily="18" charset="2"/>
              </a:rPr>
              <a:t>)</a:t>
            </a:r>
            <a:r>
              <a:rPr kumimoji="0" lang="en-US" altLang="zh-CN" b="1" baseline="30000" dirty="0">
                <a:sym typeface="Symbol" pitchFamily="18" charset="2"/>
              </a:rPr>
              <a:t>2</a:t>
            </a:r>
            <a:r>
              <a:rPr kumimoji="0" lang="en-US" altLang="zh-CN" b="1" dirty="0"/>
              <a:t>(</a:t>
            </a:r>
            <a:r>
              <a:rPr kumimoji="0" lang="en-US" altLang="zh-CN" b="1" dirty="0">
                <a:sym typeface="Symbol" pitchFamily="18" charset="2"/>
              </a:rPr>
              <a:t></a:t>
            </a:r>
            <a:r>
              <a:rPr kumimoji="0" lang="en-US" altLang="zh-CN" b="1" baseline="-25000" dirty="0">
                <a:sym typeface="Symbol" pitchFamily="18" charset="2"/>
              </a:rPr>
              <a:t>2</a:t>
            </a:r>
            <a:r>
              <a:rPr kumimoji="0" lang="en-US" altLang="zh-CN" b="1" i="1" baseline="-25000" dirty="0">
                <a:sym typeface="Symbol" pitchFamily="18" charset="2"/>
              </a:rPr>
              <a:t>p</a:t>
            </a:r>
            <a:r>
              <a:rPr kumimoji="0" lang="en-US" altLang="zh-CN" b="1" i="1" baseline="-36000" dirty="0">
                <a:sym typeface="Symbol" pitchFamily="18" charset="2"/>
              </a:rPr>
              <a:t>x</a:t>
            </a:r>
            <a:r>
              <a:rPr kumimoji="0" lang="en-US" altLang="zh-CN" b="1" dirty="0">
                <a:sym typeface="Symbol" pitchFamily="18" charset="2"/>
              </a:rPr>
              <a:t>)</a:t>
            </a:r>
            <a:r>
              <a:rPr kumimoji="0" lang="en-US" altLang="zh-CN" b="1" baseline="30000" dirty="0">
                <a:sym typeface="Symbol" pitchFamily="18" charset="2"/>
              </a:rPr>
              <a:t>2</a:t>
            </a:r>
          </a:p>
          <a:p>
            <a:pPr>
              <a:defRPr/>
            </a:pPr>
            <a:r>
              <a:rPr kumimoji="0" lang="en-US" altLang="zh-CN" b="1" dirty="0"/>
              <a:t>      (</a:t>
            </a:r>
            <a:r>
              <a:rPr kumimoji="0" lang="en-US" altLang="zh-CN" b="1" dirty="0">
                <a:sym typeface="Symbol" pitchFamily="18" charset="2"/>
              </a:rPr>
              <a:t></a:t>
            </a:r>
            <a:r>
              <a:rPr kumimoji="0" lang="en-US" altLang="zh-CN" b="1" baseline="-25000" dirty="0">
                <a:sym typeface="Symbol" pitchFamily="18" charset="2"/>
              </a:rPr>
              <a:t>2</a:t>
            </a:r>
            <a:r>
              <a:rPr kumimoji="0" lang="en-US" altLang="zh-CN" b="1" i="1" baseline="-25000" dirty="0">
                <a:sym typeface="Symbol" pitchFamily="18" charset="2"/>
              </a:rPr>
              <a:t>p</a:t>
            </a:r>
            <a:r>
              <a:rPr kumimoji="0" lang="en-US" altLang="zh-CN" b="1" i="1" baseline="-36000" dirty="0">
                <a:sym typeface="Symbol" pitchFamily="18" charset="2"/>
              </a:rPr>
              <a:t>y</a:t>
            </a:r>
            <a:r>
              <a:rPr kumimoji="0" lang="en-US" altLang="zh-CN" b="1" dirty="0">
                <a:sym typeface="Symbol" pitchFamily="18" charset="2"/>
              </a:rPr>
              <a:t>)</a:t>
            </a:r>
            <a:r>
              <a:rPr kumimoji="0" lang="en-US" altLang="zh-CN" b="1" baseline="30000" dirty="0">
                <a:sym typeface="Symbol" pitchFamily="18" charset="2"/>
              </a:rPr>
              <a:t>2</a:t>
            </a:r>
            <a:r>
              <a:rPr kumimoji="0" lang="en-US" altLang="zh-CN" b="1" dirty="0"/>
              <a:t> (</a:t>
            </a:r>
            <a:r>
              <a:rPr kumimoji="0" lang="en-US" altLang="zh-CN" b="1" dirty="0">
                <a:sym typeface="Symbol" pitchFamily="18" charset="2"/>
              </a:rPr>
              <a:t>*</a:t>
            </a:r>
            <a:r>
              <a:rPr kumimoji="0" lang="en-US" altLang="zh-CN" b="1" baseline="-25000" dirty="0">
                <a:sym typeface="Symbol" pitchFamily="18" charset="2"/>
              </a:rPr>
              <a:t>2</a:t>
            </a:r>
            <a:r>
              <a:rPr kumimoji="0" lang="en-US" altLang="zh-CN" b="1" i="1" baseline="-25000" dirty="0">
                <a:sym typeface="Symbol" pitchFamily="18" charset="2"/>
              </a:rPr>
              <a:t>p</a:t>
            </a:r>
            <a:r>
              <a:rPr kumimoji="0" lang="en-US" altLang="zh-CN" b="1" i="1" baseline="-36000" dirty="0">
                <a:sym typeface="Symbol" pitchFamily="18" charset="2"/>
              </a:rPr>
              <a:t>x</a:t>
            </a:r>
            <a:r>
              <a:rPr kumimoji="0" lang="en-US" altLang="zh-CN" b="1" dirty="0">
                <a:sym typeface="Symbol" pitchFamily="18" charset="2"/>
              </a:rPr>
              <a:t>)</a:t>
            </a:r>
            <a:r>
              <a:rPr kumimoji="0" lang="en-US" altLang="zh-CN" b="1" baseline="30000" dirty="0">
                <a:sym typeface="Symbol" pitchFamily="18" charset="2"/>
              </a:rPr>
              <a:t>1</a:t>
            </a:r>
            <a:r>
              <a:rPr kumimoji="0" lang="en-US" altLang="zh-CN" b="1" dirty="0"/>
              <a:t>(</a:t>
            </a:r>
            <a:r>
              <a:rPr kumimoji="0" lang="en-US" altLang="zh-CN" b="1" dirty="0">
                <a:sym typeface="Symbol" pitchFamily="18" charset="2"/>
              </a:rPr>
              <a:t>*</a:t>
            </a:r>
            <a:r>
              <a:rPr kumimoji="0" lang="en-US" altLang="zh-CN" b="1" baseline="-25000" dirty="0">
                <a:sym typeface="Symbol" pitchFamily="18" charset="2"/>
              </a:rPr>
              <a:t>2</a:t>
            </a:r>
            <a:r>
              <a:rPr kumimoji="0" lang="en-US" altLang="zh-CN" b="1" i="1" baseline="-25000" dirty="0">
                <a:sym typeface="Symbol" pitchFamily="18" charset="2"/>
              </a:rPr>
              <a:t>p</a:t>
            </a:r>
            <a:r>
              <a:rPr kumimoji="0" lang="en-US" altLang="zh-CN" b="1" i="1" baseline="-36000" dirty="0">
                <a:sym typeface="Symbol" pitchFamily="18" charset="2"/>
              </a:rPr>
              <a:t>y</a:t>
            </a:r>
            <a:r>
              <a:rPr kumimoji="0" lang="en-US" altLang="zh-CN" b="1" dirty="0">
                <a:sym typeface="Symbol" pitchFamily="18" charset="2"/>
              </a:rPr>
              <a:t>)</a:t>
            </a:r>
            <a:r>
              <a:rPr kumimoji="0" lang="en-US" altLang="zh-CN" b="1" baseline="30000" dirty="0">
                <a:sym typeface="Symbol" pitchFamily="18" charset="2"/>
              </a:rPr>
              <a:t>1</a:t>
            </a:r>
          </a:p>
        </p:txBody>
      </p:sp>
      <p:sp>
        <p:nvSpPr>
          <p:cNvPr id="5" name="文本框 4">
            <a:extLst>
              <a:ext uri="{FF2B5EF4-FFF2-40B4-BE49-F238E27FC236}">
                <a16:creationId xmlns:a16="http://schemas.microsoft.com/office/drawing/2014/main" id="{30799E2D-1361-D114-7377-22440A675E08}"/>
              </a:ext>
            </a:extLst>
          </p:cNvPr>
          <p:cNvSpPr txBox="1"/>
          <p:nvPr/>
        </p:nvSpPr>
        <p:spPr>
          <a:xfrm>
            <a:off x="5731927" y="6264953"/>
            <a:ext cx="2045753" cy="461665"/>
          </a:xfrm>
          <a:prstGeom prst="rect">
            <a:avLst/>
          </a:prstGeom>
          <a:noFill/>
        </p:spPr>
        <p:txBody>
          <a:bodyPr wrap="none" rtlCol="0">
            <a:spAutoFit/>
          </a:bodyPr>
          <a:lstStyle/>
          <a:p>
            <a:r>
              <a:rPr kumimoji="1" lang="en-US" altLang="zh-CN" dirty="0">
                <a:highlight>
                  <a:srgbClr val="FFFF00"/>
                </a:highlight>
              </a:rPr>
              <a:t>S= 1/2+1/2 = 1</a:t>
            </a:r>
            <a:endParaRPr kumimoji="1" lang="zh-CN" altLang="en-US" dirty="0">
              <a:highlight>
                <a:srgbClr val="FFFF00"/>
              </a:highlight>
            </a:endParaRPr>
          </a:p>
        </p:txBody>
      </p:sp>
      <p:sp>
        <p:nvSpPr>
          <p:cNvPr id="7" name="圆角矩形 6">
            <a:extLst>
              <a:ext uri="{FF2B5EF4-FFF2-40B4-BE49-F238E27FC236}">
                <a16:creationId xmlns:a16="http://schemas.microsoft.com/office/drawing/2014/main" id="{AE060BE9-E283-B3DD-341A-A954A9388FAD}"/>
              </a:ext>
            </a:extLst>
          </p:cNvPr>
          <p:cNvSpPr/>
          <p:nvPr/>
        </p:nvSpPr>
        <p:spPr bwMode="auto">
          <a:xfrm>
            <a:off x="613944" y="1119393"/>
            <a:ext cx="2731585" cy="2481385"/>
          </a:xfrm>
          <a:prstGeom prst="roundRect">
            <a:avLst/>
          </a:prstGeom>
          <a:noFill/>
          <a:ln w="28575">
            <a:solidFill>
              <a:schemeClr val="accent2"/>
            </a:solidFill>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黑体" pitchFamily="2" charset="-122"/>
            </a:endParaRPr>
          </a:p>
        </p:txBody>
      </p:sp>
      <p:sp>
        <p:nvSpPr>
          <p:cNvPr id="8" name="圆角矩形 7">
            <a:extLst>
              <a:ext uri="{FF2B5EF4-FFF2-40B4-BE49-F238E27FC236}">
                <a16:creationId xmlns:a16="http://schemas.microsoft.com/office/drawing/2014/main" id="{7013598F-0F50-A51D-3615-A41B6B4443CA}"/>
              </a:ext>
            </a:extLst>
          </p:cNvPr>
          <p:cNvSpPr/>
          <p:nvPr/>
        </p:nvSpPr>
        <p:spPr bwMode="auto">
          <a:xfrm>
            <a:off x="4486657" y="997243"/>
            <a:ext cx="4430762" cy="5773763"/>
          </a:xfrm>
          <a:prstGeom prst="roundRect">
            <a:avLst/>
          </a:prstGeom>
          <a:noFill/>
          <a:ln w="28575">
            <a:solidFill>
              <a:srgbClr val="FF00FF"/>
            </a:solidFill>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黑体" pitchFamily="2" charset="-122"/>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灯片编号占位符 1"/>
          <p:cNvSpPr>
            <a:spLocks noGrp="1"/>
          </p:cNvSpPr>
          <p:nvPr>
            <p:ph type="sldNum" sz="quarter" idx="10"/>
          </p:nvPr>
        </p:nvSpPr>
        <p:spPr/>
        <p:txBody>
          <a:bodyPr/>
          <a:lstStyle/>
          <a:p>
            <a:fld id="{B5F5C2E2-D262-4908-A12F-C058E56A843F}" type="slidenum">
              <a:rPr lang="zh-CN" altLang="en-US"/>
              <a:pPr/>
              <a:t>27</a:t>
            </a:fld>
            <a:endParaRPr lang="en-US" altLang="zh-CN"/>
          </a:p>
        </p:txBody>
      </p:sp>
      <p:sp>
        <p:nvSpPr>
          <p:cNvPr id="1502210" name="Text Box 2"/>
          <p:cNvSpPr txBox="1">
            <a:spLocks noChangeArrowheads="1"/>
          </p:cNvSpPr>
          <p:nvPr/>
        </p:nvSpPr>
        <p:spPr bwMode="auto">
          <a:xfrm>
            <a:off x="4355976" y="1229851"/>
            <a:ext cx="4372708" cy="830997"/>
          </a:xfrm>
          <a:prstGeom prst="rect">
            <a:avLst/>
          </a:prstGeom>
          <a:noFill/>
          <a:ln w="9525">
            <a:noFill/>
            <a:miter lim="800000"/>
            <a:headEnd/>
            <a:tailEnd/>
          </a:ln>
          <a:effectLst/>
        </p:spPr>
        <p:txBody>
          <a:bodyPr wrap="square">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eaLnBrk="1" hangingPunct="1"/>
            <a:r>
              <a:rPr kumimoji="0" lang="en-US" altLang="zh-CN" b="1" dirty="0">
                <a:effectLst>
                  <a:outerShdw blurRad="38100" dist="38100" dir="2700000" algn="tl">
                    <a:srgbClr val="C0C0C0"/>
                  </a:outerShdw>
                </a:effectLst>
              </a:rPr>
              <a:t>(</a:t>
            </a:r>
            <a:r>
              <a:rPr kumimoji="0" lang="en-US" altLang="zh-CN" b="1" dirty="0">
                <a:effectLst>
                  <a:outerShdw blurRad="38100" dist="38100" dir="2700000" algn="tl">
                    <a:srgbClr val="C0C0C0"/>
                  </a:outerShdw>
                </a:effectLst>
                <a:sym typeface="Symbol" pitchFamily="18" charset="2"/>
              </a:rPr>
              <a:t></a:t>
            </a:r>
            <a:r>
              <a:rPr kumimoji="0" lang="en-US" altLang="zh-CN" b="1" baseline="-25000" dirty="0">
                <a:effectLst>
                  <a:outerShdw blurRad="38100" dist="38100" dir="2700000" algn="tl">
                    <a:srgbClr val="C0C0C0"/>
                  </a:outerShdw>
                </a:effectLst>
                <a:sym typeface="Symbol" pitchFamily="18" charset="2"/>
              </a:rPr>
              <a:t>1</a:t>
            </a:r>
            <a:r>
              <a:rPr kumimoji="0" lang="en-US" altLang="zh-CN" b="1" i="1" baseline="-25000" dirty="0">
                <a:effectLst>
                  <a:outerShdw blurRad="38100" dist="38100" dir="2700000" algn="tl">
                    <a:srgbClr val="C0C0C0"/>
                  </a:outerShdw>
                </a:effectLst>
                <a:sym typeface="Symbol" pitchFamily="18" charset="2"/>
              </a:rPr>
              <a:t>s</a:t>
            </a:r>
            <a:r>
              <a:rPr kumimoji="0" lang="en-US" altLang="zh-CN" b="1" dirty="0">
                <a:effectLst>
                  <a:outerShdw blurRad="38100" dist="38100" dir="2700000" algn="tl">
                    <a:srgbClr val="C0C0C0"/>
                  </a:outerShdw>
                </a:effectLst>
                <a:sym typeface="Symbol" pitchFamily="18" charset="2"/>
              </a:rPr>
              <a:t>)</a:t>
            </a:r>
            <a:r>
              <a:rPr kumimoji="0" lang="en-US" altLang="zh-CN" b="1" baseline="30000" dirty="0">
                <a:effectLst>
                  <a:outerShdw blurRad="38100" dist="38100" dir="2700000" algn="tl">
                    <a:srgbClr val="C0C0C0"/>
                  </a:outerShdw>
                </a:effectLst>
                <a:sym typeface="Symbol" pitchFamily="18" charset="2"/>
              </a:rPr>
              <a:t>2</a:t>
            </a:r>
            <a:r>
              <a:rPr kumimoji="0" lang="en-US" altLang="zh-CN" b="1" dirty="0">
                <a:effectLst>
                  <a:outerShdw blurRad="38100" dist="38100" dir="2700000" algn="tl">
                    <a:srgbClr val="C0C0C0"/>
                  </a:outerShdw>
                </a:effectLst>
              </a:rPr>
              <a:t>(</a:t>
            </a:r>
            <a:r>
              <a:rPr kumimoji="0" lang="en-US" altLang="zh-CN" b="1" dirty="0">
                <a:effectLst>
                  <a:outerShdw blurRad="38100" dist="38100" dir="2700000" algn="tl">
                    <a:srgbClr val="C0C0C0"/>
                  </a:outerShdw>
                </a:effectLst>
                <a:sym typeface="Symbol" pitchFamily="18" charset="2"/>
              </a:rPr>
              <a:t></a:t>
            </a:r>
            <a:r>
              <a:rPr kumimoji="0" lang="en-US" altLang="zh-CN" b="1" baseline="-25000" dirty="0">
                <a:effectLst>
                  <a:outerShdw blurRad="38100" dist="38100" dir="2700000" algn="tl">
                    <a:srgbClr val="C0C0C0"/>
                  </a:outerShdw>
                </a:effectLst>
                <a:sym typeface="Symbol" pitchFamily="18" charset="2"/>
              </a:rPr>
              <a:t>1</a:t>
            </a:r>
            <a:r>
              <a:rPr kumimoji="0" lang="en-US" altLang="zh-CN" b="1" i="1" baseline="-25000" dirty="0">
                <a:effectLst>
                  <a:outerShdw blurRad="38100" dist="38100" dir="2700000" algn="tl">
                    <a:srgbClr val="C0C0C0"/>
                  </a:outerShdw>
                </a:effectLst>
                <a:sym typeface="Symbol" pitchFamily="18" charset="2"/>
              </a:rPr>
              <a:t>s</a:t>
            </a:r>
            <a:r>
              <a:rPr kumimoji="0" lang="en-US" altLang="zh-CN" b="1" dirty="0">
                <a:effectLst>
                  <a:outerShdw blurRad="38100" dist="38100" dir="2700000" algn="tl">
                    <a:srgbClr val="C0C0C0"/>
                  </a:outerShdw>
                </a:effectLst>
                <a:sym typeface="Symbol" pitchFamily="18" charset="2"/>
              </a:rPr>
              <a:t>*)</a:t>
            </a:r>
            <a:r>
              <a:rPr kumimoji="0" lang="en-US" altLang="zh-CN" b="1" baseline="30000" dirty="0">
                <a:effectLst>
                  <a:outerShdw blurRad="38100" dist="38100" dir="2700000" algn="tl">
                    <a:srgbClr val="C0C0C0"/>
                  </a:outerShdw>
                </a:effectLst>
                <a:sym typeface="Symbol" pitchFamily="18" charset="2"/>
              </a:rPr>
              <a:t>2</a:t>
            </a:r>
            <a:r>
              <a:rPr kumimoji="0" lang="en-US" altLang="zh-CN" b="1" dirty="0">
                <a:effectLst>
                  <a:outerShdw blurRad="38100" dist="38100" dir="2700000" algn="tl">
                    <a:srgbClr val="C0C0C0"/>
                  </a:outerShdw>
                </a:effectLst>
              </a:rPr>
              <a:t>(</a:t>
            </a:r>
            <a:r>
              <a:rPr kumimoji="0" lang="en-US" altLang="zh-CN" b="1" dirty="0">
                <a:effectLst>
                  <a:outerShdw blurRad="38100" dist="38100" dir="2700000" algn="tl">
                    <a:srgbClr val="C0C0C0"/>
                  </a:outerShdw>
                </a:effectLst>
                <a:sym typeface="Symbol" pitchFamily="18" charset="2"/>
              </a:rPr>
              <a:t></a:t>
            </a:r>
            <a:r>
              <a:rPr kumimoji="0" lang="en-US" altLang="zh-CN" b="1" baseline="-25000" dirty="0">
                <a:effectLst>
                  <a:outerShdw blurRad="38100" dist="38100" dir="2700000" algn="tl">
                    <a:srgbClr val="C0C0C0"/>
                  </a:outerShdw>
                </a:effectLst>
                <a:sym typeface="Symbol" pitchFamily="18" charset="2"/>
              </a:rPr>
              <a:t>2</a:t>
            </a:r>
            <a:r>
              <a:rPr kumimoji="0" lang="en-US" altLang="zh-CN" b="1" i="1" baseline="-25000" dirty="0">
                <a:effectLst>
                  <a:outerShdw blurRad="38100" dist="38100" dir="2700000" algn="tl">
                    <a:srgbClr val="C0C0C0"/>
                  </a:outerShdw>
                </a:effectLst>
                <a:sym typeface="Symbol" pitchFamily="18" charset="2"/>
              </a:rPr>
              <a:t>s</a:t>
            </a:r>
            <a:r>
              <a:rPr kumimoji="0" lang="en-US" altLang="zh-CN" b="1" dirty="0">
                <a:effectLst>
                  <a:outerShdw blurRad="38100" dist="38100" dir="2700000" algn="tl">
                    <a:srgbClr val="C0C0C0"/>
                  </a:outerShdw>
                </a:effectLst>
                <a:sym typeface="Symbol" pitchFamily="18" charset="2"/>
              </a:rPr>
              <a:t>)</a:t>
            </a:r>
            <a:r>
              <a:rPr kumimoji="0" lang="en-US" altLang="zh-CN" b="1" baseline="30000" dirty="0">
                <a:effectLst>
                  <a:outerShdw blurRad="38100" dist="38100" dir="2700000" algn="tl">
                    <a:srgbClr val="C0C0C0"/>
                  </a:outerShdw>
                </a:effectLst>
                <a:sym typeface="Symbol" pitchFamily="18" charset="2"/>
              </a:rPr>
              <a:t>2</a:t>
            </a:r>
            <a:r>
              <a:rPr kumimoji="0" lang="en-US" altLang="zh-CN" b="1" dirty="0">
                <a:effectLst>
                  <a:outerShdw blurRad="38100" dist="38100" dir="2700000" algn="tl">
                    <a:srgbClr val="C0C0C0"/>
                  </a:outerShdw>
                </a:effectLst>
              </a:rPr>
              <a:t>(</a:t>
            </a:r>
            <a:r>
              <a:rPr kumimoji="0" lang="en-US" altLang="zh-CN" b="1" dirty="0">
                <a:effectLst>
                  <a:outerShdw blurRad="38100" dist="38100" dir="2700000" algn="tl">
                    <a:srgbClr val="C0C0C0"/>
                  </a:outerShdw>
                </a:effectLst>
                <a:sym typeface="Symbol" pitchFamily="18" charset="2"/>
              </a:rPr>
              <a:t></a:t>
            </a:r>
            <a:r>
              <a:rPr kumimoji="0" lang="en-US" altLang="zh-CN" b="1" baseline="-25000" dirty="0">
                <a:effectLst>
                  <a:outerShdw blurRad="38100" dist="38100" dir="2700000" algn="tl">
                    <a:srgbClr val="C0C0C0"/>
                  </a:outerShdw>
                </a:effectLst>
                <a:sym typeface="Symbol" pitchFamily="18" charset="2"/>
              </a:rPr>
              <a:t>2</a:t>
            </a:r>
            <a:r>
              <a:rPr kumimoji="0" lang="en-US" altLang="zh-CN" b="1" i="1" baseline="-25000" dirty="0">
                <a:effectLst>
                  <a:outerShdw blurRad="38100" dist="38100" dir="2700000" algn="tl">
                    <a:srgbClr val="C0C0C0"/>
                  </a:outerShdw>
                </a:effectLst>
                <a:sym typeface="Symbol" pitchFamily="18" charset="2"/>
              </a:rPr>
              <a:t>s</a:t>
            </a:r>
            <a:r>
              <a:rPr kumimoji="0" lang="en-US" altLang="zh-CN" b="1" dirty="0">
                <a:effectLst>
                  <a:outerShdw blurRad="38100" dist="38100" dir="2700000" algn="tl">
                    <a:srgbClr val="C0C0C0"/>
                  </a:outerShdw>
                </a:effectLst>
                <a:sym typeface="Symbol" pitchFamily="18" charset="2"/>
              </a:rPr>
              <a:t>*)</a:t>
            </a:r>
            <a:r>
              <a:rPr kumimoji="0" lang="en-US" altLang="zh-CN" b="1" baseline="30000" dirty="0">
                <a:effectLst>
                  <a:outerShdw blurRad="38100" dist="38100" dir="2700000" algn="tl">
                    <a:srgbClr val="C0C0C0"/>
                  </a:outerShdw>
                </a:effectLst>
                <a:sym typeface="Symbol" pitchFamily="18" charset="2"/>
              </a:rPr>
              <a:t>2</a:t>
            </a:r>
            <a:r>
              <a:rPr kumimoji="0" lang="en-US" altLang="zh-CN" b="1" dirty="0">
                <a:effectLst>
                  <a:outerShdw blurRad="38100" dist="38100" dir="2700000" algn="tl">
                    <a:srgbClr val="C0C0C0"/>
                  </a:outerShdw>
                </a:effectLst>
              </a:rPr>
              <a:t>(</a:t>
            </a:r>
            <a:r>
              <a:rPr kumimoji="0" lang="en-US" altLang="zh-CN" b="1" dirty="0">
                <a:effectLst>
                  <a:outerShdw blurRad="38100" dist="38100" dir="2700000" algn="tl">
                    <a:srgbClr val="C0C0C0"/>
                  </a:outerShdw>
                </a:effectLst>
                <a:sym typeface="Symbol" pitchFamily="18" charset="2"/>
              </a:rPr>
              <a:t></a:t>
            </a:r>
            <a:r>
              <a:rPr kumimoji="0" lang="en-US" altLang="zh-CN" b="1" baseline="-25000" dirty="0">
                <a:effectLst>
                  <a:outerShdw blurRad="38100" dist="38100" dir="2700000" algn="tl">
                    <a:srgbClr val="C0C0C0"/>
                  </a:outerShdw>
                </a:effectLst>
                <a:sym typeface="Symbol" pitchFamily="18" charset="2"/>
              </a:rPr>
              <a:t>2</a:t>
            </a:r>
            <a:r>
              <a:rPr kumimoji="0" lang="en-US" altLang="zh-CN" b="1" i="1" baseline="-25000" dirty="0">
                <a:effectLst>
                  <a:outerShdw blurRad="38100" dist="38100" dir="2700000" algn="tl">
                    <a:srgbClr val="C0C0C0"/>
                  </a:outerShdw>
                </a:effectLst>
                <a:sym typeface="Symbol" pitchFamily="18" charset="2"/>
              </a:rPr>
              <a:t>p</a:t>
            </a:r>
            <a:r>
              <a:rPr kumimoji="0" lang="en-US" altLang="zh-CN" b="1" i="1" baseline="-36000" dirty="0">
                <a:effectLst>
                  <a:outerShdw blurRad="38100" dist="38100" dir="2700000" algn="tl">
                    <a:srgbClr val="C0C0C0"/>
                  </a:outerShdw>
                </a:effectLst>
                <a:sym typeface="Symbol" pitchFamily="18" charset="2"/>
              </a:rPr>
              <a:t>z</a:t>
            </a:r>
            <a:r>
              <a:rPr kumimoji="0" lang="en-US" altLang="zh-CN" b="1" dirty="0">
                <a:effectLst>
                  <a:outerShdw blurRad="38100" dist="38100" dir="2700000" algn="tl">
                    <a:srgbClr val="C0C0C0"/>
                  </a:outerShdw>
                </a:effectLst>
                <a:sym typeface="Symbol" pitchFamily="18" charset="2"/>
              </a:rPr>
              <a:t>)</a:t>
            </a:r>
            <a:r>
              <a:rPr kumimoji="0" lang="en-US" altLang="zh-CN" b="1" baseline="30000" dirty="0">
                <a:effectLst>
                  <a:outerShdw blurRad="38100" dist="38100" dir="2700000" algn="tl">
                    <a:srgbClr val="C0C0C0"/>
                  </a:outerShdw>
                </a:effectLst>
                <a:sym typeface="Symbol" pitchFamily="18" charset="2"/>
              </a:rPr>
              <a:t>2</a:t>
            </a:r>
            <a:r>
              <a:rPr kumimoji="0" lang="en-US" altLang="zh-CN" b="1" dirty="0">
                <a:effectLst>
                  <a:outerShdw blurRad="38100" dist="38100" dir="2700000" algn="tl">
                    <a:srgbClr val="C0C0C0"/>
                  </a:outerShdw>
                </a:effectLst>
                <a:sym typeface="Symbol" pitchFamily="18" charset="2"/>
              </a:rPr>
              <a:t> </a:t>
            </a:r>
          </a:p>
          <a:p>
            <a:pPr eaLnBrk="1" hangingPunct="1"/>
            <a:r>
              <a:rPr kumimoji="0" lang="en-US" altLang="zh-CN" b="1" dirty="0">
                <a:effectLst>
                  <a:outerShdw blurRad="38100" dist="38100" dir="2700000" algn="tl">
                    <a:srgbClr val="C0C0C0"/>
                  </a:outerShdw>
                </a:effectLst>
              </a:rPr>
              <a:t>          (</a:t>
            </a:r>
            <a:r>
              <a:rPr kumimoji="0" lang="en-US" altLang="zh-CN" b="1" dirty="0">
                <a:effectLst>
                  <a:outerShdw blurRad="38100" dist="38100" dir="2700000" algn="tl">
                    <a:srgbClr val="C0C0C0"/>
                  </a:outerShdw>
                </a:effectLst>
                <a:sym typeface="Symbol" pitchFamily="18" charset="2"/>
              </a:rPr>
              <a:t></a:t>
            </a:r>
            <a:r>
              <a:rPr kumimoji="0" lang="en-US" altLang="zh-CN" b="1" baseline="-25000" dirty="0">
                <a:effectLst>
                  <a:outerShdw blurRad="38100" dist="38100" dir="2700000" algn="tl">
                    <a:srgbClr val="C0C0C0"/>
                  </a:outerShdw>
                </a:effectLst>
                <a:sym typeface="Symbol" pitchFamily="18" charset="2"/>
              </a:rPr>
              <a:t>2</a:t>
            </a:r>
            <a:r>
              <a:rPr kumimoji="0" lang="en-US" altLang="zh-CN" b="1" i="1" baseline="-25000" dirty="0">
                <a:effectLst>
                  <a:outerShdw blurRad="38100" dist="38100" dir="2700000" algn="tl">
                    <a:srgbClr val="C0C0C0"/>
                  </a:outerShdw>
                </a:effectLst>
                <a:sym typeface="Symbol" pitchFamily="18" charset="2"/>
              </a:rPr>
              <a:t>p</a:t>
            </a:r>
            <a:r>
              <a:rPr kumimoji="0" lang="en-US" altLang="zh-CN" b="1" i="1" baseline="-36000" dirty="0">
                <a:effectLst>
                  <a:outerShdw blurRad="38100" dist="38100" dir="2700000" algn="tl">
                    <a:srgbClr val="C0C0C0"/>
                  </a:outerShdw>
                </a:effectLst>
                <a:sym typeface="Symbol" pitchFamily="18" charset="2"/>
              </a:rPr>
              <a:t>x</a:t>
            </a:r>
            <a:r>
              <a:rPr kumimoji="0" lang="en-US" altLang="zh-CN" b="1" dirty="0">
                <a:effectLst>
                  <a:outerShdw blurRad="38100" dist="38100" dir="2700000" algn="tl">
                    <a:srgbClr val="C0C0C0"/>
                  </a:outerShdw>
                </a:effectLst>
                <a:sym typeface="Symbol" pitchFamily="18" charset="2"/>
              </a:rPr>
              <a:t>)</a:t>
            </a:r>
            <a:r>
              <a:rPr kumimoji="0" lang="en-US" altLang="zh-CN" b="1" baseline="30000" dirty="0">
                <a:effectLst>
                  <a:outerShdw blurRad="38100" dist="38100" dir="2700000" algn="tl">
                    <a:srgbClr val="C0C0C0"/>
                  </a:outerShdw>
                </a:effectLst>
                <a:sym typeface="Symbol" pitchFamily="18" charset="2"/>
              </a:rPr>
              <a:t>2</a:t>
            </a:r>
            <a:r>
              <a:rPr kumimoji="0" lang="en-US" altLang="zh-CN" b="1" dirty="0">
                <a:effectLst>
                  <a:outerShdw blurRad="38100" dist="38100" dir="2700000" algn="tl">
                    <a:srgbClr val="C0C0C0"/>
                  </a:outerShdw>
                </a:effectLst>
              </a:rPr>
              <a:t>(</a:t>
            </a:r>
            <a:r>
              <a:rPr kumimoji="0" lang="en-US" altLang="zh-CN" b="1" dirty="0">
                <a:effectLst>
                  <a:outerShdw blurRad="38100" dist="38100" dir="2700000" algn="tl">
                    <a:srgbClr val="C0C0C0"/>
                  </a:outerShdw>
                </a:effectLst>
                <a:sym typeface="Symbol" pitchFamily="18" charset="2"/>
              </a:rPr>
              <a:t></a:t>
            </a:r>
            <a:r>
              <a:rPr kumimoji="0" lang="en-US" altLang="zh-CN" b="1" baseline="-25000" dirty="0">
                <a:effectLst>
                  <a:outerShdw blurRad="38100" dist="38100" dir="2700000" algn="tl">
                    <a:srgbClr val="C0C0C0"/>
                  </a:outerShdw>
                </a:effectLst>
                <a:sym typeface="Symbol" pitchFamily="18" charset="2"/>
              </a:rPr>
              <a:t>2</a:t>
            </a:r>
            <a:r>
              <a:rPr kumimoji="0" lang="en-US" altLang="zh-CN" b="1" i="1" baseline="-25000" dirty="0">
                <a:effectLst>
                  <a:outerShdw blurRad="38100" dist="38100" dir="2700000" algn="tl">
                    <a:srgbClr val="C0C0C0"/>
                  </a:outerShdw>
                </a:effectLst>
                <a:sym typeface="Symbol" pitchFamily="18" charset="2"/>
              </a:rPr>
              <a:t>p</a:t>
            </a:r>
            <a:r>
              <a:rPr kumimoji="0" lang="en-US" altLang="zh-CN" b="1" i="1" baseline="-36000" dirty="0">
                <a:effectLst>
                  <a:outerShdw blurRad="38100" dist="38100" dir="2700000" algn="tl">
                    <a:srgbClr val="C0C0C0"/>
                  </a:outerShdw>
                </a:effectLst>
                <a:sym typeface="Symbol" pitchFamily="18" charset="2"/>
              </a:rPr>
              <a:t>y</a:t>
            </a:r>
            <a:r>
              <a:rPr kumimoji="0" lang="en-US" altLang="zh-CN" b="1" dirty="0">
                <a:effectLst>
                  <a:outerShdw blurRad="38100" dist="38100" dir="2700000" algn="tl">
                    <a:srgbClr val="C0C0C0"/>
                  </a:outerShdw>
                </a:effectLst>
                <a:sym typeface="Symbol" pitchFamily="18" charset="2"/>
              </a:rPr>
              <a:t>)</a:t>
            </a:r>
            <a:r>
              <a:rPr kumimoji="0" lang="en-US" altLang="zh-CN" b="1" baseline="30000" dirty="0">
                <a:effectLst>
                  <a:outerShdw blurRad="38100" dist="38100" dir="2700000" algn="tl">
                    <a:srgbClr val="C0C0C0"/>
                  </a:outerShdw>
                </a:effectLst>
                <a:sym typeface="Symbol" pitchFamily="18" charset="2"/>
              </a:rPr>
              <a:t>2</a:t>
            </a:r>
            <a:r>
              <a:rPr kumimoji="0" lang="en-US" altLang="zh-CN" b="1" dirty="0">
                <a:effectLst>
                  <a:outerShdw blurRad="38100" dist="38100" dir="2700000" algn="tl">
                    <a:srgbClr val="C0C0C0"/>
                  </a:outerShdw>
                </a:effectLst>
              </a:rPr>
              <a:t>(</a:t>
            </a:r>
            <a:r>
              <a:rPr kumimoji="0" lang="en-US" altLang="zh-CN" b="1" dirty="0">
                <a:effectLst>
                  <a:outerShdw blurRad="38100" dist="38100" dir="2700000" algn="tl">
                    <a:srgbClr val="C0C0C0"/>
                  </a:outerShdw>
                </a:effectLst>
                <a:sym typeface="Symbol" pitchFamily="18" charset="2"/>
              </a:rPr>
              <a:t></a:t>
            </a:r>
            <a:r>
              <a:rPr kumimoji="0" lang="en-US" altLang="zh-CN" b="1" baseline="-25000" dirty="0">
                <a:effectLst>
                  <a:outerShdw blurRad="38100" dist="38100" dir="2700000" algn="tl">
                    <a:srgbClr val="C0C0C0"/>
                  </a:outerShdw>
                </a:effectLst>
                <a:sym typeface="Symbol" pitchFamily="18" charset="2"/>
              </a:rPr>
              <a:t>2</a:t>
            </a:r>
            <a:r>
              <a:rPr kumimoji="0" lang="en-US" altLang="zh-CN" b="1" i="1" baseline="-25000" dirty="0">
                <a:effectLst>
                  <a:outerShdw blurRad="38100" dist="38100" dir="2700000" algn="tl">
                    <a:srgbClr val="C0C0C0"/>
                  </a:outerShdw>
                </a:effectLst>
                <a:sym typeface="Symbol" pitchFamily="18" charset="2"/>
              </a:rPr>
              <a:t>p</a:t>
            </a:r>
            <a:r>
              <a:rPr kumimoji="0" lang="en-US" altLang="zh-CN" b="1" i="1" baseline="-36000" dirty="0">
                <a:effectLst>
                  <a:outerShdw blurRad="38100" dist="38100" dir="2700000" algn="tl">
                    <a:srgbClr val="C0C0C0"/>
                  </a:outerShdw>
                </a:effectLst>
                <a:sym typeface="Symbol" pitchFamily="18" charset="2"/>
              </a:rPr>
              <a:t>x</a:t>
            </a:r>
            <a:r>
              <a:rPr kumimoji="0" lang="en-US" altLang="zh-CN" b="1" dirty="0">
                <a:effectLst>
                  <a:outerShdw blurRad="38100" dist="38100" dir="2700000" algn="tl">
                    <a:srgbClr val="C0C0C0"/>
                  </a:outerShdw>
                </a:effectLst>
                <a:sym typeface="Symbol" pitchFamily="18" charset="2"/>
              </a:rPr>
              <a:t>*)</a:t>
            </a:r>
            <a:r>
              <a:rPr kumimoji="0" lang="en-US" altLang="zh-CN" b="1" baseline="30000" dirty="0">
                <a:effectLst>
                  <a:outerShdw blurRad="38100" dist="38100" dir="2700000" algn="tl">
                    <a:srgbClr val="C0C0C0"/>
                  </a:outerShdw>
                </a:effectLst>
                <a:sym typeface="Symbol" pitchFamily="18" charset="2"/>
              </a:rPr>
              <a:t>1</a:t>
            </a:r>
            <a:r>
              <a:rPr kumimoji="0" lang="en-US" altLang="zh-CN" b="1" dirty="0">
                <a:effectLst>
                  <a:outerShdw blurRad="38100" dist="38100" dir="2700000" algn="tl">
                    <a:srgbClr val="C0C0C0"/>
                  </a:outerShdw>
                </a:effectLst>
              </a:rPr>
              <a:t>(</a:t>
            </a:r>
            <a:r>
              <a:rPr kumimoji="0" lang="en-US" altLang="zh-CN" b="1" dirty="0">
                <a:effectLst>
                  <a:outerShdw blurRad="38100" dist="38100" dir="2700000" algn="tl">
                    <a:srgbClr val="C0C0C0"/>
                  </a:outerShdw>
                </a:effectLst>
                <a:sym typeface="Symbol" pitchFamily="18" charset="2"/>
              </a:rPr>
              <a:t></a:t>
            </a:r>
            <a:r>
              <a:rPr kumimoji="0" lang="en-US" altLang="zh-CN" b="1" baseline="-25000" dirty="0">
                <a:effectLst>
                  <a:outerShdw blurRad="38100" dist="38100" dir="2700000" algn="tl">
                    <a:srgbClr val="C0C0C0"/>
                  </a:outerShdw>
                </a:effectLst>
                <a:sym typeface="Symbol" pitchFamily="18" charset="2"/>
              </a:rPr>
              <a:t>2</a:t>
            </a:r>
            <a:r>
              <a:rPr kumimoji="0" lang="en-US" altLang="zh-CN" b="1" i="1" baseline="-25000" dirty="0">
                <a:effectLst>
                  <a:outerShdw blurRad="38100" dist="38100" dir="2700000" algn="tl">
                    <a:srgbClr val="C0C0C0"/>
                  </a:outerShdw>
                </a:effectLst>
                <a:sym typeface="Symbol" pitchFamily="18" charset="2"/>
              </a:rPr>
              <a:t>p</a:t>
            </a:r>
            <a:r>
              <a:rPr kumimoji="0" lang="en-US" altLang="zh-CN" b="1" i="1" baseline="-36000" dirty="0">
                <a:effectLst>
                  <a:outerShdw blurRad="38100" dist="38100" dir="2700000" algn="tl">
                    <a:srgbClr val="C0C0C0"/>
                  </a:outerShdw>
                </a:effectLst>
                <a:sym typeface="Symbol" pitchFamily="18" charset="2"/>
              </a:rPr>
              <a:t>y</a:t>
            </a:r>
            <a:r>
              <a:rPr kumimoji="0" lang="en-US" altLang="zh-CN" b="1" dirty="0">
                <a:effectLst>
                  <a:outerShdw blurRad="38100" dist="38100" dir="2700000" algn="tl">
                    <a:srgbClr val="C0C0C0"/>
                  </a:outerShdw>
                </a:effectLst>
                <a:sym typeface="Symbol" pitchFamily="18" charset="2"/>
              </a:rPr>
              <a:t>*)</a:t>
            </a:r>
            <a:r>
              <a:rPr kumimoji="0" lang="en-US" altLang="zh-CN" b="1" baseline="30000" dirty="0">
                <a:effectLst>
                  <a:outerShdw blurRad="38100" dist="38100" dir="2700000" algn="tl">
                    <a:srgbClr val="C0C0C0"/>
                  </a:outerShdw>
                </a:effectLst>
                <a:sym typeface="Symbol" pitchFamily="18" charset="2"/>
              </a:rPr>
              <a:t>1  </a:t>
            </a:r>
          </a:p>
        </p:txBody>
      </p:sp>
      <p:sp>
        <p:nvSpPr>
          <p:cNvPr id="1502213" name="Text Box 5"/>
          <p:cNvSpPr txBox="1">
            <a:spLocks noChangeArrowheads="1"/>
          </p:cNvSpPr>
          <p:nvPr/>
        </p:nvSpPr>
        <p:spPr bwMode="auto">
          <a:xfrm>
            <a:off x="4355976" y="2184305"/>
            <a:ext cx="4490020" cy="1532727"/>
          </a:xfrm>
          <a:prstGeom prst="rect">
            <a:avLst/>
          </a:prstGeom>
          <a:noFill/>
          <a:ln w="9525">
            <a:noFill/>
            <a:miter lim="800000"/>
            <a:headEnd/>
            <a:tailEnd/>
          </a:ln>
          <a:effectLst/>
        </p:spPr>
        <p:txBody>
          <a:bodyPr wrap="square">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eaLnBrk="1" hangingPunct="1">
              <a:lnSpc>
                <a:spcPct val="130000"/>
              </a:lnSpc>
            </a:pPr>
            <a:r>
              <a:rPr kumimoji="0" lang="zh-CN" altLang="en-US" dirty="0">
                <a:solidFill>
                  <a:srgbClr val="FF0000"/>
                </a:solidFill>
              </a:rPr>
              <a:t>由于</a:t>
            </a:r>
            <a:r>
              <a:rPr kumimoji="0" lang="en-US" altLang="zh-CN" dirty="0">
                <a:solidFill>
                  <a:srgbClr val="FF0000"/>
                </a:solidFill>
              </a:rPr>
              <a:t>(</a:t>
            </a:r>
            <a:r>
              <a:rPr kumimoji="0" lang="en-US" altLang="zh-CN" dirty="0">
                <a:solidFill>
                  <a:srgbClr val="FF0000"/>
                </a:solidFill>
                <a:sym typeface="Symbol" pitchFamily="18" charset="2"/>
              </a:rPr>
              <a:t></a:t>
            </a:r>
            <a:r>
              <a:rPr kumimoji="0" lang="en-US" altLang="zh-CN" baseline="-25000" dirty="0">
                <a:solidFill>
                  <a:srgbClr val="FF0000"/>
                </a:solidFill>
                <a:sym typeface="Symbol" pitchFamily="18" charset="2"/>
              </a:rPr>
              <a:t>2</a:t>
            </a:r>
            <a:r>
              <a:rPr kumimoji="0" lang="en-US" altLang="zh-CN" i="1" baseline="-25000" dirty="0">
                <a:solidFill>
                  <a:srgbClr val="FF0000"/>
                </a:solidFill>
                <a:sym typeface="Symbol" pitchFamily="18" charset="2"/>
              </a:rPr>
              <a:t>p</a:t>
            </a:r>
            <a:r>
              <a:rPr kumimoji="0" lang="en-US" altLang="zh-CN" i="1" baseline="-36000" dirty="0">
                <a:solidFill>
                  <a:srgbClr val="FF0000"/>
                </a:solidFill>
                <a:sym typeface="Symbol" pitchFamily="18" charset="2"/>
              </a:rPr>
              <a:t>x</a:t>
            </a:r>
            <a:r>
              <a:rPr kumimoji="0" lang="en-US" altLang="zh-CN" dirty="0">
                <a:solidFill>
                  <a:srgbClr val="FF0000"/>
                </a:solidFill>
                <a:sym typeface="Symbol" pitchFamily="18" charset="2"/>
              </a:rPr>
              <a:t>)</a:t>
            </a:r>
            <a:r>
              <a:rPr kumimoji="0" lang="en-US" altLang="zh-CN" baseline="30000" dirty="0">
                <a:solidFill>
                  <a:srgbClr val="FF0000"/>
                </a:solidFill>
                <a:sym typeface="Symbol" pitchFamily="18" charset="2"/>
              </a:rPr>
              <a:t>2</a:t>
            </a:r>
            <a:r>
              <a:rPr kumimoji="0" lang="en-US" altLang="zh-CN" dirty="0">
                <a:solidFill>
                  <a:srgbClr val="FF0000"/>
                </a:solidFill>
              </a:rPr>
              <a:t>(</a:t>
            </a:r>
            <a:r>
              <a:rPr kumimoji="0" lang="en-US" altLang="zh-CN" dirty="0">
                <a:solidFill>
                  <a:srgbClr val="FF0000"/>
                </a:solidFill>
                <a:sym typeface="Symbol" pitchFamily="18" charset="2"/>
              </a:rPr>
              <a:t></a:t>
            </a:r>
            <a:r>
              <a:rPr kumimoji="0" lang="en-US" altLang="zh-CN" baseline="-25000" dirty="0">
                <a:solidFill>
                  <a:srgbClr val="FF0000"/>
                </a:solidFill>
                <a:sym typeface="Symbol" pitchFamily="18" charset="2"/>
              </a:rPr>
              <a:t>2</a:t>
            </a:r>
            <a:r>
              <a:rPr kumimoji="0" lang="en-US" altLang="zh-CN" i="1" baseline="-25000" dirty="0">
                <a:solidFill>
                  <a:srgbClr val="FF0000"/>
                </a:solidFill>
                <a:sym typeface="Symbol" pitchFamily="18" charset="2"/>
              </a:rPr>
              <a:t>p</a:t>
            </a:r>
            <a:r>
              <a:rPr kumimoji="0" lang="en-US" altLang="zh-CN" i="1" baseline="-36000" dirty="0">
                <a:solidFill>
                  <a:srgbClr val="FF0000"/>
                </a:solidFill>
                <a:sym typeface="Symbol" pitchFamily="18" charset="2"/>
              </a:rPr>
              <a:t>x</a:t>
            </a:r>
            <a:r>
              <a:rPr kumimoji="0" lang="en-US" altLang="zh-CN" dirty="0">
                <a:solidFill>
                  <a:srgbClr val="FF0000"/>
                </a:solidFill>
                <a:sym typeface="Symbol" pitchFamily="18" charset="2"/>
              </a:rPr>
              <a:t>*)</a:t>
            </a:r>
            <a:r>
              <a:rPr kumimoji="0" lang="en-US" altLang="zh-CN" baseline="30000" dirty="0">
                <a:solidFill>
                  <a:srgbClr val="FF0000"/>
                </a:solidFill>
                <a:sym typeface="Symbol" pitchFamily="18" charset="2"/>
              </a:rPr>
              <a:t>1</a:t>
            </a:r>
            <a:r>
              <a:rPr kumimoji="0" lang="zh-CN" altLang="en-US" dirty="0">
                <a:solidFill>
                  <a:srgbClr val="FF0000"/>
                </a:solidFill>
              </a:rPr>
              <a:t>和</a:t>
            </a:r>
            <a:r>
              <a:rPr kumimoji="0" lang="en-US" altLang="zh-CN" dirty="0">
                <a:solidFill>
                  <a:srgbClr val="FF0000"/>
                </a:solidFill>
              </a:rPr>
              <a:t>(</a:t>
            </a:r>
            <a:r>
              <a:rPr kumimoji="0" lang="en-US" altLang="zh-CN" dirty="0">
                <a:solidFill>
                  <a:srgbClr val="FF0000"/>
                </a:solidFill>
                <a:sym typeface="Symbol" pitchFamily="18" charset="2"/>
              </a:rPr>
              <a:t></a:t>
            </a:r>
            <a:r>
              <a:rPr kumimoji="0" lang="en-US" altLang="zh-CN" baseline="-25000" dirty="0">
                <a:solidFill>
                  <a:srgbClr val="FF0000"/>
                </a:solidFill>
                <a:sym typeface="Symbol" pitchFamily="18" charset="2"/>
              </a:rPr>
              <a:t>2</a:t>
            </a:r>
            <a:r>
              <a:rPr kumimoji="0" lang="en-US" altLang="zh-CN" i="1" baseline="-25000" dirty="0">
                <a:solidFill>
                  <a:srgbClr val="FF0000"/>
                </a:solidFill>
                <a:sym typeface="Symbol" pitchFamily="18" charset="2"/>
              </a:rPr>
              <a:t>p</a:t>
            </a:r>
            <a:r>
              <a:rPr kumimoji="0" lang="en-US" altLang="zh-CN" i="1" baseline="-36000" dirty="0">
                <a:solidFill>
                  <a:srgbClr val="FF0000"/>
                </a:solidFill>
                <a:sym typeface="Symbol" pitchFamily="18" charset="2"/>
              </a:rPr>
              <a:t>y</a:t>
            </a:r>
            <a:r>
              <a:rPr kumimoji="0" lang="en-US" altLang="zh-CN" dirty="0">
                <a:solidFill>
                  <a:srgbClr val="FF0000"/>
                </a:solidFill>
                <a:sym typeface="Symbol" pitchFamily="18" charset="2"/>
              </a:rPr>
              <a:t>)</a:t>
            </a:r>
            <a:r>
              <a:rPr kumimoji="0" lang="en-US" altLang="zh-CN" baseline="30000" dirty="0">
                <a:solidFill>
                  <a:srgbClr val="FF0000"/>
                </a:solidFill>
                <a:sym typeface="Symbol" pitchFamily="18" charset="2"/>
              </a:rPr>
              <a:t>2</a:t>
            </a:r>
            <a:r>
              <a:rPr kumimoji="0" lang="en-US" altLang="zh-CN" dirty="0">
                <a:solidFill>
                  <a:srgbClr val="FF0000"/>
                </a:solidFill>
              </a:rPr>
              <a:t>(</a:t>
            </a:r>
            <a:r>
              <a:rPr kumimoji="0" lang="en-US" altLang="zh-CN" dirty="0">
                <a:solidFill>
                  <a:srgbClr val="FF0000"/>
                </a:solidFill>
                <a:sym typeface="Symbol" pitchFamily="18" charset="2"/>
              </a:rPr>
              <a:t></a:t>
            </a:r>
            <a:r>
              <a:rPr kumimoji="0" lang="en-US" altLang="zh-CN" baseline="-25000" dirty="0">
                <a:solidFill>
                  <a:srgbClr val="FF0000"/>
                </a:solidFill>
                <a:sym typeface="Symbol" pitchFamily="18" charset="2"/>
              </a:rPr>
              <a:t>2</a:t>
            </a:r>
            <a:r>
              <a:rPr kumimoji="0" lang="en-US" altLang="zh-CN" i="1" baseline="-25000" dirty="0">
                <a:solidFill>
                  <a:srgbClr val="FF0000"/>
                </a:solidFill>
                <a:sym typeface="Symbol" pitchFamily="18" charset="2"/>
              </a:rPr>
              <a:t>p</a:t>
            </a:r>
            <a:r>
              <a:rPr kumimoji="0" lang="en-US" altLang="zh-CN" i="1" baseline="-36000" dirty="0">
                <a:solidFill>
                  <a:srgbClr val="FF0000"/>
                </a:solidFill>
                <a:sym typeface="Symbol" pitchFamily="18" charset="2"/>
              </a:rPr>
              <a:t>y</a:t>
            </a:r>
            <a:r>
              <a:rPr kumimoji="0" lang="en-US" altLang="zh-CN" dirty="0">
                <a:solidFill>
                  <a:srgbClr val="FF0000"/>
                </a:solidFill>
                <a:sym typeface="Symbol" pitchFamily="18" charset="2"/>
              </a:rPr>
              <a:t>*)</a:t>
            </a:r>
            <a:r>
              <a:rPr kumimoji="0" lang="en-US" altLang="zh-CN" baseline="30000" dirty="0">
                <a:solidFill>
                  <a:srgbClr val="FF0000"/>
                </a:solidFill>
                <a:sym typeface="Symbol" pitchFamily="18" charset="2"/>
              </a:rPr>
              <a:t>1 </a:t>
            </a:r>
            <a:r>
              <a:rPr kumimoji="0" lang="zh-CN" altLang="en-US" dirty="0">
                <a:solidFill>
                  <a:srgbClr val="FF0000"/>
                </a:solidFill>
                <a:sym typeface="Symbol" pitchFamily="18" charset="2"/>
              </a:rPr>
              <a:t>各有</a:t>
            </a:r>
            <a:r>
              <a:rPr kumimoji="0" lang="en-US" altLang="zh-CN" dirty="0">
                <a:solidFill>
                  <a:srgbClr val="FF0000"/>
                </a:solidFill>
                <a:sym typeface="Symbol" pitchFamily="18" charset="2"/>
              </a:rPr>
              <a:t>3</a:t>
            </a:r>
            <a:r>
              <a:rPr kumimoji="0" lang="zh-CN" altLang="en-US" dirty="0">
                <a:solidFill>
                  <a:srgbClr val="FF0000"/>
                </a:solidFill>
                <a:sym typeface="Symbol" pitchFamily="18" charset="2"/>
              </a:rPr>
              <a:t>个电子，通常称为</a:t>
            </a:r>
            <a:r>
              <a:rPr kumimoji="0" lang="en-US" altLang="zh-CN" dirty="0">
                <a:solidFill>
                  <a:srgbClr val="FF0000"/>
                </a:solidFill>
                <a:sym typeface="Symbol" pitchFamily="18" charset="2"/>
              </a:rPr>
              <a:t>2</a:t>
            </a:r>
            <a:r>
              <a:rPr kumimoji="0" lang="zh-CN" altLang="en-US" dirty="0">
                <a:solidFill>
                  <a:srgbClr val="FF0000"/>
                </a:solidFill>
                <a:sym typeface="Symbol" pitchFamily="18" charset="2"/>
              </a:rPr>
              <a:t>个三电子键</a:t>
            </a:r>
            <a:r>
              <a:rPr kumimoji="0" lang="en-US" altLang="zh-CN" baseline="-25000" dirty="0">
                <a:solidFill>
                  <a:srgbClr val="FF0000"/>
                </a:solidFill>
                <a:sym typeface="Symbol" pitchFamily="18" charset="2"/>
              </a:rPr>
              <a:t>2</a:t>
            </a:r>
            <a:r>
              <a:rPr kumimoji="0" lang="en-US" altLang="zh-CN" baseline="30000" dirty="0">
                <a:solidFill>
                  <a:srgbClr val="FF0000"/>
                </a:solidFill>
                <a:sym typeface="Symbol" pitchFamily="18" charset="2"/>
              </a:rPr>
              <a:t>3</a:t>
            </a:r>
            <a:r>
              <a:rPr kumimoji="0" lang="zh-CN" altLang="en-US" dirty="0">
                <a:solidFill>
                  <a:srgbClr val="FF0000"/>
                </a:solidFill>
                <a:sym typeface="Symbol" pitchFamily="18" charset="2"/>
              </a:rPr>
              <a:t>，可写成：   </a:t>
            </a:r>
          </a:p>
        </p:txBody>
      </p:sp>
      <p:grpSp>
        <p:nvGrpSpPr>
          <p:cNvPr id="2" name="Group 6"/>
          <p:cNvGrpSpPr>
            <a:grpSpLocks/>
          </p:cNvGrpSpPr>
          <p:nvPr/>
        </p:nvGrpSpPr>
        <p:grpSpPr bwMode="auto">
          <a:xfrm>
            <a:off x="4931020" y="4941164"/>
            <a:ext cx="3124200" cy="504825"/>
            <a:chOff x="3481" y="2987"/>
            <a:chExt cx="1968" cy="318"/>
          </a:xfrm>
        </p:grpSpPr>
        <p:sp>
          <p:nvSpPr>
            <p:cNvPr id="1502215" name="Text Box 7"/>
            <p:cNvSpPr txBox="1">
              <a:spLocks noChangeArrowheads="1"/>
            </p:cNvSpPr>
            <p:nvPr/>
          </p:nvSpPr>
          <p:spPr bwMode="auto">
            <a:xfrm>
              <a:off x="3481" y="2987"/>
              <a:ext cx="1968" cy="288"/>
            </a:xfrm>
            <a:prstGeom prst="rect">
              <a:avLst/>
            </a:prstGeom>
            <a:noFill/>
            <a:ln w="9525" algn="ctr">
              <a:noFill/>
              <a:miter lim="800000"/>
              <a:headEnd/>
              <a:tailEnd/>
            </a:ln>
            <a:effectLst/>
          </p:spPr>
          <p:txBody>
            <a:bodyPr>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a:spcBef>
                  <a:spcPct val="50000"/>
                </a:spcBef>
              </a:pPr>
              <a:r>
                <a:rPr kumimoji="0" lang="en-US" altLang="zh-CN" b="1" dirty="0"/>
                <a:t>BO    = (6 </a:t>
              </a:r>
              <a:r>
                <a:rPr kumimoji="0" lang="en-US" altLang="zh-CN" b="1" dirty="0">
                  <a:sym typeface="Symbol" pitchFamily="18" charset="2"/>
                </a:rPr>
                <a:t></a:t>
              </a:r>
              <a:r>
                <a:rPr kumimoji="0" lang="en-US" altLang="zh-CN" b="1" dirty="0"/>
                <a:t> 2)/2 = 2 </a:t>
              </a:r>
            </a:p>
          </p:txBody>
        </p:sp>
        <p:sp>
          <p:nvSpPr>
            <p:cNvPr id="1502216" name="Rectangle 8"/>
            <p:cNvSpPr>
              <a:spLocks noChangeArrowheads="1"/>
            </p:cNvSpPr>
            <p:nvPr/>
          </p:nvSpPr>
          <p:spPr bwMode="auto">
            <a:xfrm>
              <a:off x="3754" y="3111"/>
              <a:ext cx="242" cy="194"/>
            </a:xfrm>
            <a:prstGeom prst="rect">
              <a:avLst/>
            </a:prstGeom>
            <a:noFill/>
            <a:ln w="9525" algn="ctr">
              <a:noFill/>
              <a:miter lim="800000"/>
              <a:headEnd/>
              <a:tailEnd/>
            </a:ln>
            <a:effectLst/>
          </p:spPr>
          <p:txBody>
            <a:bodyPr wrap="none">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a:spcBef>
                  <a:spcPct val="50000"/>
                </a:spcBef>
              </a:pPr>
              <a:r>
                <a:rPr kumimoji="0" lang="en-US" altLang="zh-CN" sz="1400" b="1" dirty="0"/>
                <a:t>O</a:t>
              </a:r>
              <a:r>
                <a:rPr kumimoji="0" lang="en-US" altLang="zh-CN" sz="1400" b="1" baseline="-25000" dirty="0"/>
                <a:t>2</a:t>
              </a:r>
              <a:endParaRPr kumimoji="0" lang="en-US" altLang="zh-CN" sz="1400" b="1" baseline="30000" dirty="0"/>
            </a:p>
          </p:txBody>
        </p:sp>
      </p:grpSp>
      <p:grpSp>
        <p:nvGrpSpPr>
          <p:cNvPr id="6" name="Group 119"/>
          <p:cNvGrpSpPr>
            <a:grpSpLocks/>
          </p:cNvGrpSpPr>
          <p:nvPr/>
        </p:nvGrpSpPr>
        <p:grpSpPr bwMode="auto">
          <a:xfrm>
            <a:off x="4771292" y="3816077"/>
            <a:ext cx="3424604" cy="981075"/>
            <a:chOff x="3387" y="2934"/>
            <a:chExt cx="2337" cy="618"/>
          </a:xfrm>
        </p:grpSpPr>
        <p:sp>
          <p:nvSpPr>
            <p:cNvPr id="1502217" name="Text Box 9"/>
            <p:cNvSpPr txBox="1">
              <a:spLocks noChangeArrowheads="1"/>
            </p:cNvSpPr>
            <p:nvPr/>
          </p:nvSpPr>
          <p:spPr bwMode="auto">
            <a:xfrm>
              <a:off x="3450" y="2934"/>
              <a:ext cx="688" cy="181"/>
            </a:xfrm>
            <a:prstGeom prst="rect">
              <a:avLst/>
            </a:prstGeom>
            <a:noFill/>
            <a:ln w="12700">
              <a:solidFill>
                <a:srgbClr val="FF00FF"/>
              </a:solidFill>
              <a:miter lim="800000"/>
              <a:headEnd/>
              <a:tailEnd/>
            </a:ln>
            <a:effectLst/>
          </p:spPr>
          <p:txBody>
            <a:bodyPr lIns="0" tIns="0" rIns="0" bIns="0">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algn="ctr" eaLnBrk="1" hangingPunct="1">
                <a:spcBef>
                  <a:spcPct val="50000"/>
                </a:spcBef>
              </a:pPr>
              <a:r>
                <a:rPr kumimoji="0" lang="en-US" altLang="zh-CN" sz="1800" b="1">
                  <a:effectLst>
                    <a:outerShdw blurRad="38100" dist="38100" dir="2700000" algn="tl">
                      <a:srgbClr val="C0C0C0"/>
                    </a:outerShdw>
                  </a:effectLst>
                </a:rPr>
                <a:t>•     •     •</a:t>
              </a:r>
            </a:p>
          </p:txBody>
        </p:sp>
        <p:sp>
          <p:nvSpPr>
            <p:cNvPr id="1502219" name="Text Box 11"/>
            <p:cNvSpPr txBox="1">
              <a:spLocks noChangeArrowheads="1"/>
            </p:cNvSpPr>
            <p:nvPr/>
          </p:nvSpPr>
          <p:spPr bwMode="auto">
            <a:xfrm>
              <a:off x="3387" y="3077"/>
              <a:ext cx="866" cy="291"/>
            </a:xfrm>
            <a:prstGeom prst="rect">
              <a:avLst/>
            </a:prstGeom>
            <a:noFill/>
            <a:ln w="9525">
              <a:noFill/>
              <a:miter lim="800000"/>
              <a:headEnd/>
              <a:tailEnd/>
            </a:ln>
            <a:effectLst/>
          </p:spPr>
          <p:txBody>
            <a:bodyPr wrap="none">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eaLnBrk="1" hangingPunct="1"/>
              <a:r>
                <a:rPr kumimoji="0" lang="en-US" altLang="zh-CN" b="1" dirty="0">
                  <a:effectLst>
                    <a:outerShdw blurRad="38100" dist="38100" dir="2700000" algn="tl">
                      <a:srgbClr val="C0C0C0"/>
                    </a:outerShdw>
                  </a:effectLst>
                </a:rPr>
                <a:t>:</a:t>
              </a:r>
              <a:r>
                <a:rPr kumimoji="0" lang="en-US" altLang="zh-CN" sz="1800" b="1" dirty="0">
                  <a:effectLst>
                    <a:outerShdw blurRad="38100" dist="38100" dir="2700000" algn="tl">
                      <a:srgbClr val="C0C0C0"/>
                    </a:outerShdw>
                  </a:effectLst>
                </a:rPr>
                <a:t>O         O</a:t>
              </a:r>
              <a:r>
                <a:rPr kumimoji="0" lang="en-US" altLang="zh-CN" b="1" dirty="0">
                  <a:effectLst>
                    <a:outerShdw blurRad="38100" dist="38100" dir="2700000" algn="tl">
                      <a:srgbClr val="C0C0C0"/>
                    </a:outerShdw>
                  </a:effectLst>
                </a:rPr>
                <a:t>:</a:t>
              </a:r>
            </a:p>
          </p:txBody>
        </p:sp>
        <p:sp>
          <p:nvSpPr>
            <p:cNvPr id="1502220" name="Text Box 12"/>
            <p:cNvSpPr txBox="1">
              <a:spLocks noChangeArrowheads="1"/>
            </p:cNvSpPr>
            <p:nvPr/>
          </p:nvSpPr>
          <p:spPr bwMode="auto">
            <a:xfrm>
              <a:off x="4432" y="3123"/>
              <a:ext cx="1292" cy="288"/>
            </a:xfrm>
            <a:prstGeom prst="rect">
              <a:avLst/>
            </a:prstGeom>
            <a:noFill/>
            <a:ln w="9525">
              <a:noFill/>
              <a:miter lim="800000"/>
              <a:headEnd/>
              <a:tailEnd/>
            </a:ln>
            <a:effectLst/>
          </p:spPr>
          <p:txBody>
            <a:bodyPr>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eaLnBrk="1" hangingPunct="1"/>
              <a:r>
                <a:rPr kumimoji="0" lang="zh-CN" altLang="en-US" sz="2000" b="1" dirty="0">
                  <a:effectLst>
                    <a:outerShdw blurRad="38100" dist="38100" dir="2700000" algn="tl">
                      <a:srgbClr val="C0C0C0"/>
                    </a:outerShdw>
                  </a:effectLst>
                </a:rPr>
                <a:t>或</a:t>
              </a:r>
              <a:r>
                <a:rPr kumimoji="0" lang="zh-CN" altLang="en-US" sz="1800" b="1" dirty="0">
                  <a:effectLst>
                    <a:outerShdw blurRad="38100" dist="38100" dir="2700000" algn="tl">
                      <a:srgbClr val="C0C0C0"/>
                    </a:outerShdw>
                  </a:effectLst>
                </a:rPr>
                <a:t>    </a:t>
              </a:r>
              <a:r>
                <a:rPr kumimoji="0" lang="en-US" altLang="zh-CN" b="1" dirty="0">
                  <a:effectLst>
                    <a:outerShdw blurRad="38100" dist="38100" dir="2700000" algn="tl">
                      <a:srgbClr val="C0C0C0"/>
                    </a:outerShdw>
                  </a:effectLst>
                </a:rPr>
                <a:t>:</a:t>
              </a:r>
              <a:r>
                <a:rPr kumimoji="0" lang="en-US" altLang="zh-CN" sz="1800" b="1" dirty="0">
                  <a:effectLst>
                    <a:outerShdw blurRad="38100" dist="38100" dir="2700000" algn="tl">
                      <a:srgbClr val="C0C0C0"/>
                    </a:outerShdw>
                  </a:effectLst>
                </a:rPr>
                <a:t>O          O</a:t>
              </a:r>
              <a:r>
                <a:rPr kumimoji="0" lang="en-US" altLang="zh-CN" b="1" dirty="0">
                  <a:effectLst>
                    <a:outerShdw blurRad="38100" dist="38100" dir="2700000" algn="tl">
                      <a:srgbClr val="C0C0C0"/>
                    </a:outerShdw>
                  </a:effectLst>
                </a:rPr>
                <a:t>:</a:t>
              </a:r>
            </a:p>
          </p:txBody>
        </p:sp>
        <p:sp>
          <p:nvSpPr>
            <p:cNvPr id="102414" name="Line 13"/>
            <p:cNvSpPr>
              <a:spLocks noChangeShapeType="1"/>
            </p:cNvSpPr>
            <p:nvPr/>
          </p:nvSpPr>
          <p:spPr bwMode="auto">
            <a:xfrm>
              <a:off x="5035" y="3276"/>
              <a:ext cx="345" cy="0"/>
            </a:xfrm>
            <a:prstGeom prst="line">
              <a:avLst/>
            </a:prstGeom>
            <a:noFill/>
            <a:ln w="28575">
              <a:solidFill>
                <a:schemeClr val="accent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02222" name="Rectangle 14"/>
            <p:cNvSpPr>
              <a:spLocks noChangeArrowheads="1"/>
            </p:cNvSpPr>
            <p:nvPr/>
          </p:nvSpPr>
          <p:spPr bwMode="auto">
            <a:xfrm>
              <a:off x="5020" y="3085"/>
              <a:ext cx="393" cy="231"/>
            </a:xfrm>
            <a:prstGeom prst="rect">
              <a:avLst/>
            </a:prstGeom>
            <a:noFill/>
            <a:ln w="9525">
              <a:noFill/>
              <a:miter lim="800000"/>
              <a:headEnd/>
              <a:tailEnd/>
            </a:ln>
            <a:effectLst/>
          </p:spPr>
          <p:txBody>
            <a:bodyPr>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eaLnBrk="1" hangingPunct="1"/>
              <a:r>
                <a:rPr kumimoji="0" lang="en-US" altLang="zh-CN" sz="1800" b="1" dirty="0">
                  <a:effectLst>
                    <a:outerShdw blurRad="38100" dist="38100" dir="2700000" algn="tl">
                      <a:srgbClr val="C0C0C0"/>
                    </a:outerShdw>
                  </a:effectLst>
                </a:rPr>
                <a:t>• • • </a:t>
              </a:r>
            </a:p>
          </p:txBody>
        </p:sp>
        <p:sp>
          <p:nvSpPr>
            <p:cNvPr id="102416" name="Line 16"/>
            <p:cNvSpPr>
              <a:spLocks noChangeShapeType="1"/>
            </p:cNvSpPr>
            <p:nvPr/>
          </p:nvSpPr>
          <p:spPr bwMode="auto">
            <a:xfrm>
              <a:off x="3669" y="3248"/>
              <a:ext cx="295" cy="0"/>
            </a:xfrm>
            <a:prstGeom prst="line">
              <a:avLst/>
            </a:prstGeom>
            <a:noFill/>
            <a:ln w="28575">
              <a:solidFill>
                <a:schemeClr val="accent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02325" name="Text Box 117"/>
            <p:cNvSpPr txBox="1">
              <a:spLocks noChangeArrowheads="1"/>
            </p:cNvSpPr>
            <p:nvPr/>
          </p:nvSpPr>
          <p:spPr bwMode="auto">
            <a:xfrm>
              <a:off x="3456" y="3371"/>
              <a:ext cx="688" cy="181"/>
            </a:xfrm>
            <a:prstGeom prst="rect">
              <a:avLst/>
            </a:prstGeom>
            <a:noFill/>
            <a:ln w="12700">
              <a:solidFill>
                <a:srgbClr val="FF00FF"/>
              </a:solidFill>
              <a:miter lim="800000"/>
              <a:headEnd/>
              <a:tailEnd/>
            </a:ln>
            <a:effectLst/>
          </p:spPr>
          <p:txBody>
            <a:bodyPr lIns="0" tIns="0" rIns="0" bIns="0">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algn="ctr" eaLnBrk="1" hangingPunct="1">
                <a:spcBef>
                  <a:spcPct val="50000"/>
                </a:spcBef>
              </a:pPr>
              <a:r>
                <a:rPr kumimoji="0" lang="en-US" altLang="zh-CN" sz="1800" b="1">
                  <a:effectLst>
                    <a:outerShdw blurRad="38100" dist="38100" dir="2700000" algn="tl">
                      <a:srgbClr val="C0C0C0"/>
                    </a:outerShdw>
                  </a:effectLst>
                </a:rPr>
                <a:t>•     •     •</a:t>
              </a:r>
            </a:p>
          </p:txBody>
        </p:sp>
        <p:sp>
          <p:nvSpPr>
            <p:cNvPr id="1502326" name="Rectangle 118"/>
            <p:cNvSpPr>
              <a:spLocks noChangeArrowheads="1"/>
            </p:cNvSpPr>
            <p:nvPr/>
          </p:nvSpPr>
          <p:spPr bwMode="auto">
            <a:xfrm>
              <a:off x="5020" y="3249"/>
              <a:ext cx="393" cy="231"/>
            </a:xfrm>
            <a:prstGeom prst="rect">
              <a:avLst/>
            </a:prstGeom>
            <a:noFill/>
            <a:ln w="9525">
              <a:noFill/>
              <a:miter lim="800000"/>
              <a:headEnd/>
              <a:tailEnd/>
            </a:ln>
            <a:effectLst/>
          </p:spPr>
          <p:txBody>
            <a:bodyPr>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eaLnBrk="1" hangingPunct="1"/>
              <a:r>
                <a:rPr kumimoji="0" lang="en-US" altLang="zh-CN" sz="1800" b="1" dirty="0">
                  <a:effectLst>
                    <a:outerShdw blurRad="38100" dist="38100" dir="2700000" algn="tl">
                      <a:srgbClr val="C0C0C0"/>
                    </a:outerShdw>
                  </a:effectLst>
                </a:rPr>
                <a:t>• • • </a:t>
              </a:r>
            </a:p>
          </p:txBody>
        </p:sp>
      </p:grpSp>
      <p:sp>
        <p:nvSpPr>
          <p:cNvPr id="1500162" name="Rectangle 2"/>
          <p:cNvSpPr>
            <a:spLocks noChangeArrowheads="1"/>
          </p:cNvSpPr>
          <p:nvPr/>
        </p:nvSpPr>
        <p:spPr bwMode="auto">
          <a:xfrm>
            <a:off x="2555776" y="188640"/>
            <a:ext cx="417195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nchor="ctr"/>
          <a:lstStyle>
            <a:lvl1pPr algn="ctr">
              <a:defRPr kumimoji="1" sz="3600" b="1">
                <a:solidFill>
                  <a:srgbClr val="990000"/>
                </a:solidFill>
                <a:latin typeface="Times New Roman" pitchFamily="18" charset="0"/>
                <a:ea typeface="黑体" pitchFamily="2" charset="-122"/>
              </a:defRPr>
            </a:lvl1pPr>
            <a:lvl2pPr algn="ctr">
              <a:defRPr kumimoji="1" sz="3600" b="1">
                <a:solidFill>
                  <a:srgbClr val="990000"/>
                </a:solidFill>
                <a:latin typeface="Times New Roman" pitchFamily="18" charset="0"/>
                <a:ea typeface="黑体" pitchFamily="2" charset="-122"/>
              </a:defRPr>
            </a:lvl2pPr>
            <a:lvl3pPr algn="ctr">
              <a:defRPr kumimoji="1" sz="3600" b="1">
                <a:solidFill>
                  <a:srgbClr val="990000"/>
                </a:solidFill>
                <a:latin typeface="Times New Roman" pitchFamily="18" charset="0"/>
                <a:ea typeface="黑体" pitchFamily="2" charset="-122"/>
              </a:defRPr>
            </a:lvl3pPr>
            <a:lvl4pPr algn="ctr">
              <a:defRPr kumimoji="1" sz="3600" b="1">
                <a:solidFill>
                  <a:srgbClr val="990000"/>
                </a:solidFill>
                <a:latin typeface="Times New Roman" pitchFamily="18" charset="0"/>
                <a:ea typeface="黑体" pitchFamily="2" charset="-122"/>
              </a:defRPr>
            </a:lvl4pPr>
            <a:lvl5pPr algn="ctr">
              <a:defRPr kumimoji="1" sz="3600" b="1">
                <a:solidFill>
                  <a:srgbClr val="990000"/>
                </a:solidFill>
                <a:latin typeface="Times New Roman" pitchFamily="18" charset="0"/>
                <a:ea typeface="黑体" pitchFamily="2" charset="-122"/>
              </a:defRPr>
            </a:lvl5pPr>
            <a:lvl6pPr marL="457200" algn="ctr" fontAlgn="base">
              <a:spcBef>
                <a:spcPct val="0"/>
              </a:spcBef>
              <a:spcAft>
                <a:spcPct val="0"/>
              </a:spcAft>
              <a:defRPr kumimoji="1" sz="3600" b="1">
                <a:solidFill>
                  <a:srgbClr val="990000"/>
                </a:solidFill>
                <a:latin typeface="Times New Roman" pitchFamily="18" charset="0"/>
                <a:ea typeface="黑体" pitchFamily="2" charset="-122"/>
              </a:defRPr>
            </a:lvl6pPr>
            <a:lvl7pPr marL="914400" algn="ctr" fontAlgn="base">
              <a:spcBef>
                <a:spcPct val="0"/>
              </a:spcBef>
              <a:spcAft>
                <a:spcPct val="0"/>
              </a:spcAft>
              <a:defRPr kumimoji="1" sz="3600" b="1">
                <a:solidFill>
                  <a:srgbClr val="990000"/>
                </a:solidFill>
                <a:latin typeface="Times New Roman" pitchFamily="18" charset="0"/>
                <a:ea typeface="黑体" pitchFamily="2" charset="-122"/>
              </a:defRPr>
            </a:lvl7pPr>
            <a:lvl8pPr marL="1371600" algn="ctr" fontAlgn="base">
              <a:spcBef>
                <a:spcPct val="0"/>
              </a:spcBef>
              <a:spcAft>
                <a:spcPct val="0"/>
              </a:spcAft>
              <a:defRPr kumimoji="1" sz="3600" b="1">
                <a:solidFill>
                  <a:srgbClr val="990000"/>
                </a:solidFill>
                <a:latin typeface="Times New Roman" pitchFamily="18" charset="0"/>
                <a:ea typeface="黑体" pitchFamily="2" charset="-122"/>
              </a:defRPr>
            </a:lvl8pPr>
            <a:lvl9pPr marL="1828800" algn="ctr" fontAlgn="base">
              <a:spcBef>
                <a:spcPct val="0"/>
              </a:spcBef>
              <a:spcAft>
                <a:spcPct val="0"/>
              </a:spcAft>
              <a:defRPr kumimoji="1" sz="3600" b="1">
                <a:solidFill>
                  <a:srgbClr val="990000"/>
                </a:solidFill>
                <a:latin typeface="Times New Roman" pitchFamily="18" charset="0"/>
                <a:ea typeface="黑体" pitchFamily="2" charset="-122"/>
              </a:defRPr>
            </a:lvl9pPr>
          </a:lstStyle>
          <a:p>
            <a:r>
              <a:rPr lang="zh-CN" altLang="en-US" sz="3200" dirty="0">
                <a:solidFill>
                  <a:srgbClr val="0000FF"/>
                </a:solidFill>
                <a:latin typeface="Arial" charset="0"/>
              </a:rPr>
              <a:t>顺磁性的</a:t>
            </a:r>
            <a:r>
              <a:rPr lang="en-US" altLang="zh-CN" sz="3200" dirty="0">
                <a:solidFill>
                  <a:srgbClr val="0000FF"/>
                </a:solidFill>
                <a:latin typeface="Arial" charset="0"/>
              </a:rPr>
              <a:t> O</a:t>
            </a:r>
            <a:r>
              <a:rPr lang="en-US" altLang="zh-CN" sz="3200" baseline="-25000" dirty="0">
                <a:solidFill>
                  <a:srgbClr val="0000FF"/>
                </a:solidFill>
                <a:latin typeface="Arial" charset="0"/>
              </a:rPr>
              <a:t>2</a:t>
            </a:r>
            <a:endParaRPr lang="zh-CN" altLang="en-US" sz="3200" dirty="0">
              <a:solidFill>
                <a:srgbClr val="0000FF"/>
              </a:solidFill>
              <a:latin typeface="Arial" charset="0"/>
            </a:endParaRPr>
          </a:p>
        </p:txBody>
      </p:sp>
      <p:sp>
        <p:nvSpPr>
          <p:cNvPr id="102507" name="Rectangle 107"/>
          <p:cNvSpPr>
            <a:spLocks noChangeArrowheads="1"/>
          </p:cNvSpPr>
          <p:nvPr/>
        </p:nvSpPr>
        <p:spPr bwMode="auto">
          <a:xfrm>
            <a:off x="163307" y="5546615"/>
            <a:ext cx="8801181" cy="936347"/>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p>
            <a:pPr>
              <a:lnSpc>
                <a:spcPct val="120000"/>
              </a:lnSpc>
            </a:pPr>
            <a:r>
              <a:rPr lang="en-US" altLang="zh-CN" dirty="0"/>
              <a:t>1  </a:t>
            </a:r>
            <a:r>
              <a:rPr lang="zh-CN" altLang="en-US" dirty="0"/>
              <a:t>分子中有</a:t>
            </a:r>
            <a:r>
              <a:rPr lang="en-US" altLang="zh-CN" dirty="0"/>
              <a:t>2</a:t>
            </a:r>
            <a:r>
              <a:rPr lang="zh-CN" altLang="en-US" dirty="0"/>
              <a:t>个</a:t>
            </a:r>
            <a:r>
              <a:rPr lang="en-US" altLang="zh-CN" dirty="0"/>
              <a:t>3</a:t>
            </a:r>
            <a:r>
              <a:rPr lang="zh-CN" altLang="en-US" dirty="0"/>
              <a:t>电子</a:t>
            </a:r>
            <a:r>
              <a:rPr lang="en-US" altLang="zh-CN" dirty="0"/>
              <a:t>π</a:t>
            </a:r>
            <a:r>
              <a:rPr lang="zh-CN" altLang="en-US" dirty="0"/>
              <a:t>键 ～ </a:t>
            </a:r>
            <a:r>
              <a:rPr lang="en-US" altLang="zh-CN" dirty="0"/>
              <a:t>1</a:t>
            </a:r>
            <a:r>
              <a:rPr lang="zh-CN" altLang="en-US" dirty="0"/>
              <a:t>个</a:t>
            </a:r>
            <a:r>
              <a:rPr lang="en-US" altLang="zh-CN" dirty="0"/>
              <a:t>π</a:t>
            </a:r>
            <a:r>
              <a:rPr lang="zh-CN" altLang="en-US" dirty="0"/>
              <a:t>键，但化学性质活泼。                                                </a:t>
            </a:r>
          </a:p>
          <a:p>
            <a:pPr>
              <a:lnSpc>
                <a:spcPct val="120000"/>
              </a:lnSpc>
            </a:pPr>
            <a:r>
              <a:rPr lang="en-US" altLang="zh-CN" dirty="0"/>
              <a:t>2  </a:t>
            </a:r>
            <a:r>
              <a:rPr lang="zh-CN" altLang="en-US" dirty="0"/>
              <a:t>分子含</a:t>
            </a:r>
            <a:r>
              <a:rPr lang="en-US" altLang="zh-CN" dirty="0"/>
              <a:t>2</a:t>
            </a:r>
            <a:r>
              <a:rPr lang="zh-CN" altLang="en-US" dirty="0"/>
              <a:t>个未配对电子，显顺磁性，基态多重度</a:t>
            </a:r>
            <a:r>
              <a:rPr lang="en-US" altLang="zh-CN" dirty="0"/>
              <a:t>2S+1=3 </a:t>
            </a:r>
            <a:r>
              <a:rPr lang="zh-CN" altLang="en-US" dirty="0"/>
              <a:t>三重态</a:t>
            </a:r>
          </a:p>
        </p:txBody>
      </p:sp>
      <p:grpSp>
        <p:nvGrpSpPr>
          <p:cNvPr id="102511" name="Group 111"/>
          <p:cNvGrpSpPr>
            <a:grpSpLocks/>
          </p:cNvGrpSpPr>
          <p:nvPr/>
        </p:nvGrpSpPr>
        <p:grpSpPr bwMode="auto">
          <a:xfrm>
            <a:off x="107504" y="1236663"/>
            <a:ext cx="4188069" cy="4210049"/>
            <a:chOff x="81" y="527"/>
            <a:chExt cx="2858" cy="2652"/>
          </a:xfrm>
        </p:grpSpPr>
        <p:pic>
          <p:nvPicPr>
            <p:cNvPr id="102505" name="Picture 105"/>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81" y="527"/>
              <a:ext cx="2858" cy="2439"/>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02508" name="Text Box 108"/>
            <p:cNvSpPr txBox="1">
              <a:spLocks noChangeArrowheads="1"/>
            </p:cNvSpPr>
            <p:nvPr/>
          </p:nvSpPr>
          <p:spPr bwMode="auto">
            <a:xfrm>
              <a:off x="1396" y="2966"/>
              <a:ext cx="287" cy="213"/>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r>
                <a:rPr lang="en-US" altLang="zh-CN" sz="1600" b="1">
                  <a:latin typeface="Arial" charset="0"/>
                </a:rPr>
                <a:t>O</a:t>
              </a:r>
              <a:r>
                <a:rPr lang="en-US" altLang="zh-CN" sz="1600" b="1" baseline="-25000">
                  <a:latin typeface="Arial" charset="0"/>
                </a:rPr>
                <a:t>2</a:t>
              </a:r>
              <a:endParaRPr lang="en-US" altLang="zh-CN" sz="1600" b="1">
                <a:latin typeface="Arial" charset="0"/>
              </a:endParaRPr>
            </a:p>
          </p:txBody>
        </p:sp>
        <p:sp>
          <p:nvSpPr>
            <p:cNvPr id="102509" name="Text Box 109"/>
            <p:cNvSpPr txBox="1">
              <a:spLocks noChangeArrowheads="1"/>
            </p:cNvSpPr>
            <p:nvPr/>
          </p:nvSpPr>
          <p:spPr bwMode="auto">
            <a:xfrm>
              <a:off x="2062" y="2795"/>
              <a:ext cx="235" cy="213"/>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r>
                <a:rPr lang="en-US" altLang="zh-CN" sz="1600" b="1">
                  <a:latin typeface="Arial" charset="0"/>
                </a:rPr>
                <a:t>O</a:t>
              </a:r>
            </a:p>
          </p:txBody>
        </p:sp>
        <p:sp>
          <p:nvSpPr>
            <p:cNvPr id="102510" name="Text Box 110"/>
            <p:cNvSpPr txBox="1">
              <a:spLocks noChangeArrowheads="1"/>
            </p:cNvSpPr>
            <p:nvPr/>
          </p:nvSpPr>
          <p:spPr bwMode="auto">
            <a:xfrm>
              <a:off x="772" y="2764"/>
              <a:ext cx="235" cy="213"/>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r>
                <a:rPr lang="en-US" altLang="zh-CN" sz="1600" b="1">
                  <a:latin typeface="Arial" charset="0"/>
                </a:rPr>
                <a:t>O</a:t>
              </a:r>
            </a:p>
          </p:txBody>
        </p:sp>
      </p:grpSp>
      <p:sp>
        <p:nvSpPr>
          <p:cNvPr id="24" name="矩形 23"/>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endParaRPr lang="zh-CN" altLang="en-US">
              <a:solidFill>
                <a:srgbClr val="000000"/>
              </a:solidFill>
            </a:endParaRPr>
          </a:p>
        </p:txBody>
      </p:sp>
    </p:spTree>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灯片编号占位符 1"/>
          <p:cNvSpPr>
            <a:spLocks noGrp="1"/>
          </p:cNvSpPr>
          <p:nvPr>
            <p:ph type="sldNum" sz="quarter" idx="10"/>
          </p:nvPr>
        </p:nvSpPr>
        <p:spPr/>
        <p:txBody>
          <a:bodyPr/>
          <a:lstStyle/>
          <a:p>
            <a:fld id="{928A376F-7F4A-401C-B703-D28AF190AE4A}" type="slidenum">
              <a:rPr lang="zh-CN" altLang="en-US"/>
              <a:pPr/>
              <a:t>28</a:t>
            </a:fld>
            <a:endParaRPr lang="en-US" altLang="zh-CN"/>
          </a:p>
        </p:txBody>
      </p:sp>
      <p:sp>
        <p:nvSpPr>
          <p:cNvPr id="1505285" name="Text Box 5"/>
          <p:cNvSpPr txBox="1">
            <a:spLocks noChangeArrowheads="1"/>
          </p:cNvSpPr>
          <p:nvPr/>
        </p:nvSpPr>
        <p:spPr bwMode="auto">
          <a:xfrm>
            <a:off x="899592" y="1196752"/>
            <a:ext cx="6552705" cy="461665"/>
          </a:xfrm>
          <a:prstGeom prst="rect">
            <a:avLst/>
          </a:prstGeom>
          <a:noFill/>
          <a:ln w="9525">
            <a:noFill/>
            <a:miter lim="800000"/>
            <a:headEnd/>
            <a:tailEnd/>
          </a:ln>
          <a:effectLst/>
        </p:spPr>
        <p:txBody>
          <a:bodyPr wrap="square">
            <a:spAutoFit/>
          </a:bodyPr>
          <a:lstStyle/>
          <a:p>
            <a:pPr>
              <a:defRPr/>
            </a:pPr>
            <a:r>
              <a:rPr kumimoji="0" lang="en-US" altLang="zh-CN" b="1"/>
              <a:t>KK(</a:t>
            </a:r>
            <a:r>
              <a:rPr kumimoji="0" lang="en-US" altLang="zh-CN" b="1">
                <a:sym typeface="Symbol" pitchFamily="18" charset="2"/>
              </a:rPr>
              <a:t></a:t>
            </a:r>
            <a:r>
              <a:rPr kumimoji="0" lang="en-US" altLang="zh-CN" b="1" baseline="-25000">
                <a:sym typeface="Symbol" pitchFamily="18" charset="2"/>
              </a:rPr>
              <a:t>2</a:t>
            </a:r>
            <a:r>
              <a:rPr kumimoji="0" lang="en-US" altLang="zh-CN" b="1" i="1" baseline="-25000">
                <a:sym typeface="Symbol" pitchFamily="18" charset="2"/>
              </a:rPr>
              <a:t>s</a:t>
            </a:r>
            <a:r>
              <a:rPr kumimoji="0" lang="en-US" altLang="zh-CN" b="1">
                <a:sym typeface="Symbol" pitchFamily="18" charset="2"/>
              </a:rPr>
              <a:t>)</a:t>
            </a:r>
            <a:r>
              <a:rPr kumimoji="0" lang="en-US" altLang="zh-CN" b="1" baseline="30000">
                <a:sym typeface="Symbol" pitchFamily="18" charset="2"/>
              </a:rPr>
              <a:t>2</a:t>
            </a:r>
            <a:r>
              <a:rPr kumimoji="0" lang="en-US" altLang="zh-CN" b="1"/>
              <a:t>(</a:t>
            </a:r>
            <a:r>
              <a:rPr kumimoji="0" lang="en-US" altLang="zh-CN" b="1">
                <a:sym typeface="Symbol" pitchFamily="18" charset="2"/>
              </a:rPr>
              <a:t></a:t>
            </a:r>
            <a:r>
              <a:rPr kumimoji="0" lang="en-US" altLang="zh-CN" b="1" baseline="-25000">
                <a:sym typeface="Symbol" pitchFamily="18" charset="2"/>
              </a:rPr>
              <a:t>2</a:t>
            </a:r>
            <a:r>
              <a:rPr kumimoji="0" lang="en-US" altLang="zh-CN" b="1" i="1" baseline="-25000">
                <a:sym typeface="Symbol" pitchFamily="18" charset="2"/>
              </a:rPr>
              <a:t>s</a:t>
            </a:r>
            <a:r>
              <a:rPr kumimoji="0" lang="en-US" altLang="zh-CN" b="1">
                <a:sym typeface="Symbol" pitchFamily="18" charset="2"/>
              </a:rPr>
              <a:t>*)</a:t>
            </a:r>
            <a:r>
              <a:rPr kumimoji="0" lang="en-US" altLang="zh-CN" b="1" baseline="30000">
                <a:sym typeface="Symbol" pitchFamily="18" charset="2"/>
              </a:rPr>
              <a:t>2</a:t>
            </a:r>
            <a:r>
              <a:rPr kumimoji="0" lang="en-US" altLang="zh-CN" b="1"/>
              <a:t>(</a:t>
            </a:r>
            <a:r>
              <a:rPr kumimoji="0" lang="en-US" altLang="zh-CN" b="1">
                <a:sym typeface="Symbol" pitchFamily="18" charset="2"/>
              </a:rPr>
              <a:t></a:t>
            </a:r>
            <a:r>
              <a:rPr kumimoji="0" lang="en-US" altLang="zh-CN" b="1" baseline="-25000">
                <a:sym typeface="Symbol" pitchFamily="18" charset="2"/>
              </a:rPr>
              <a:t>2</a:t>
            </a:r>
            <a:r>
              <a:rPr kumimoji="0" lang="en-US" altLang="zh-CN" b="1" i="1" baseline="-25000">
                <a:sym typeface="Symbol" pitchFamily="18" charset="2"/>
              </a:rPr>
              <a:t>p</a:t>
            </a:r>
            <a:r>
              <a:rPr kumimoji="0" lang="en-US" altLang="zh-CN" b="1" i="1" baseline="-36000">
                <a:sym typeface="Symbol" pitchFamily="18" charset="2"/>
              </a:rPr>
              <a:t>x</a:t>
            </a:r>
            <a:r>
              <a:rPr kumimoji="0" lang="en-US" altLang="zh-CN" b="1">
                <a:sym typeface="Symbol" pitchFamily="18" charset="2"/>
              </a:rPr>
              <a:t>)</a:t>
            </a:r>
            <a:r>
              <a:rPr kumimoji="0" lang="en-US" altLang="zh-CN" b="1" baseline="30000">
                <a:sym typeface="Symbol" pitchFamily="18" charset="2"/>
              </a:rPr>
              <a:t>2</a:t>
            </a:r>
            <a:r>
              <a:rPr kumimoji="0" lang="en-US" altLang="zh-CN" b="1"/>
              <a:t>(</a:t>
            </a:r>
            <a:r>
              <a:rPr kumimoji="0" lang="en-US" altLang="zh-CN" b="1">
                <a:sym typeface="Symbol" pitchFamily="18" charset="2"/>
              </a:rPr>
              <a:t></a:t>
            </a:r>
            <a:r>
              <a:rPr kumimoji="0" lang="en-US" altLang="zh-CN" b="1" baseline="-25000">
                <a:sym typeface="Symbol" pitchFamily="18" charset="2"/>
              </a:rPr>
              <a:t>2</a:t>
            </a:r>
            <a:r>
              <a:rPr kumimoji="0" lang="en-US" altLang="zh-CN" b="1" i="1" baseline="-25000">
                <a:sym typeface="Symbol" pitchFamily="18" charset="2"/>
              </a:rPr>
              <a:t>p</a:t>
            </a:r>
            <a:r>
              <a:rPr kumimoji="0" lang="en-US" altLang="zh-CN" b="1" i="1" baseline="-36000">
                <a:sym typeface="Symbol" pitchFamily="18" charset="2"/>
              </a:rPr>
              <a:t>y</a:t>
            </a:r>
            <a:r>
              <a:rPr kumimoji="0" lang="en-US" altLang="zh-CN" b="1">
                <a:sym typeface="Symbol" pitchFamily="18" charset="2"/>
              </a:rPr>
              <a:t>)</a:t>
            </a:r>
            <a:r>
              <a:rPr kumimoji="0" lang="en-US" altLang="zh-CN" b="1" baseline="30000">
                <a:sym typeface="Symbol" pitchFamily="18" charset="2"/>
              </a:rPr>
              <a:t>2</a:t>
            </a:r>
            <a:r>
              <a:rPr kumimoji="0" lang="en-US" altLang="zh-CN" b="1"/>
              <a:t>(</a:t>
            </a:r>
            <a:r>
              <a:rPr kumimoji="0" lang="en-US" altLang="zh-CN" b="1">
                <a:sym typeface="Symbol" pitchFamily="18" charset="2"/>
              </a:rPr>
              <a:t></a:t>
            </a:r>
            <a:r>
              <a:rPr kumimoji="0" lang="en-US" altLang="zh-CN" b="1" baseline="-25000">
                <a:sym typeface="Symbol" pitchFamily="18" charset="2"/>
              </a:rPr>
              <a:t>2</a:t>
            </a:r>
            <a:r>
              <a:rPr kumimoji="0" lang="en-US" altLang="zh-CN" b="1" i="1" baseline="-25000">
                <a:sym typeface="Symbol" pitchFamily="18" charset="2"/>
              </a:rPr>
              <a:t>p</a:t>
            </a:r>
            <a:r>
              <a:rPr kumimoji="0" lang="en-US" altLang="zh-CN" b="1" i="1" baseline="-36000">
                <a:sym typeface="Symbol" pitchFamily="18" charset="2"/>
              </a:rPr>
              <a:t>z</a:t>
            </a:r>
            <a:r>
              <a:rPr kumimoji="0" lang="en-US" altLang="zh-CN" b="1">
                <a:sym typeface="Symbol" pitchFamily="18" charset="2"/>
              </a:rPr>
              <a:t>)</a:t>
            </a:r>
            <a:r>
              <a:rPr kumimoji="0" lang="en-US" altLang="zh-CN" b="1" baseline="30000">
                <a:sym typeface="Symbol" pitchFamily="18" charset="2"/>
              </a:rPr>
              <a:t>2</a:t>
            </a:r>
            <a:r>
              <a:rPr kumimoji="0" lang="en-US" altLang="zh-CN" b="1"/>
              <a:t>(</a:t>
            </a:r>
            <a:r>
              <a:rPr kumimoji="0" lang="en-US" altLang="zh-CN" b="1">
                <a:sym typeface="Symbol" pitchFamily="18" charset="2"/>
              </a:rPr>
              <a:t></a:t>
            </a:r>
            <a:r>
              <a:rPr kumimoji="0" lang="en-US" altLang="zh-CN" b="1" baseline="-25000">
                <a:sym typeface="Symbol" pitchFamily="18" charset="2"/>
              </a:rPr>
              <a:t>2</a:t>
            </a:r>
            <a:r>
              <a:rPr kumimoji="0" lang="en-US" altLang="zh-CN" b="1" i="1" baseline="-25000">
                <a:sym typeface="Symbol" pitchFamily="18" charset="2"/>
              </a:rPr>
              <a:t>py</a:t>
            </a:r>
            <a:r>
              <a:rPr kumimoji="0" lang="en-US" altLang="zh-CN" b="1">
                <a:sym typeface="Symbol" pitchFamily="18" charset="2"/>
              </a:rPr>
              <a:t>*)</a:t>
            </a:r>
            <a:r>
              <a:rPr kumimoji="0" lang="en-US" altLang="zh-CN" b="1" baseline="30000">
                <a:sym typeface="Symbol" pitchFamily="18" charset="2"/>
              </a:rPr>
              <a:t>2</a:t>
            </a:r>
            <a:r>
              <a:rPr kumimoji="0" lang="en-US" altLang="zh-CN" b="1"/>
              <a:t>(</a:t>
            </a:r>
            <a:r>
              <a:rPr kumimoji="0" lang="en-US" altLang="zh-CN" b="1">
                <a:sym typeface="Symbol" pitchFamily="18" charset="2"/>
              </a:rPr>
              <a:t></a:t>
            </a:r>
            <a:r>
              <a:rPr kumimoji="0" lang="en-US" altLang="zh-CN" b="1" baseline="-25000">
                <a:sym typeface="Symbol" pitchFamily="18" charset="2"/>
              </a:rPr>
              <a:t>2</a:t>
            </a:r>
            <a:r>
              <a:rPr kumimoji="0" lang="en-US" altLang="zh-CN" b="1" i="1" baseline="-25000">
                <a:sym typeface="Symbol" pitchFamily="18" charset="2"/>
              </a:rPr>
              <a:t>pz</a:t>
            </a:r>
            <a:r>
              <a:rPr kumimoji="0" lang="en-US" altLang="zh-CN" b="1">
                <a:sym typeface="Symbol" pitchFamily="18" charset="2"/>
              </a:rPr>
              <a:t>*)</a:t>
            </a:r>
            <a:r>
              <a:rPr kumimoji="0" lang="en-US" altLang="zh-CN" b="1" baseline="30000">
                <a:sym typeface="Symbol" pitchFamily="18" charset="2"/>
              </a:rPr>
              <a:t>2</a:t>
            </a:r>
          </a:p>
        </p:txBody>
      </p:sp>
      <p:grpSp>
        <p:nvGrpSpPr>
          <p:cNvPr id="105476" name="Group 6"/>
          <p:cNvGrpSpPr>
            <a:grpSpLocks/>
          </p:cNvGrpSpPr>
          <p:nvPr/>
        </p:nvGrpSpPr>
        <p:grpSpPr bwMode="auto">
          <a:xfrm>
            <a:off x="5316415" y="3073400"/>
            <a:ext cx="3124200" cy="576263"/>
            <a:chOff x="3481" y="2987"/>
            <a:chExt cx="1968" cy="363"/>
          </a:xfrm>
        </p:grpSpPr>
        <p:sp>
          <p:nvSpPr>
            <p:cNvPr id="105487" name="Text Box 7"/>
            <p:cNvSpPr txBox="1">
              <a:spLocks noChangeArrowheads="1"/>
            </p:cNvSpPr>
            <p:nvPr/>
          </p:nvSpPr>
          <p:spPr bwMode="auto">
            <a:xfrm>
              <a:off x="3481" y="2987"/>
              <a:ext cx="196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a:spcBef>
                  <a:spcPct val="50000"/>
                </a:spcBef>
              </a:pPr>
              <a:r>
                <a:rPr kumimoji="0" lang="en-US" altLang="zh-CN" b="1">
                  <a:solidFill>
                    <a:schemeClr val="tx2"/>
                  </a:solidFill>
                  <a:ea typeface="宋体" pitchFamily="2" charset="-122"/>
                </a:rPr>
                <a:t>BO   = (6 </a:t>
              </a:r>
              <a:r>
                <a:rPr kumimoji="0" lang="en-US" altLang="zh-CN" b="1">
                  <a:solidFill>
                    <a:schemeClr val="tx2"/>
                  </a:solidFill>
                  <a:ea typeface="宋体" pitchFamily="2" charset="-122"/>
                  <a:sym typeface="Symbol" pitchFamily="18" charset="2"/>
                </a:rPr>
                <a:t></a:t>
              </a:r>
              <a:r>
                <a:rPr kumimoji="0" lang="en-US" altLang="zh-CN" b="1">
                  <a:solidFill>
                    <a:schemeClr val="tx2"/>
                  </a:solidFill>
                  <a:ea typeface="宋体" pitchFamily="2" charset="-122"/>
                </a:rPr>
                <a:t> 4)/2 = 1 </a:t>
              </a:r>
            </a:p>
          </p:txBody>
        </p:sp>
        <p:sp>
          <p:nvSpPr>
            <p:cNvPr id="105488" name="Rectangle 8"/>
            <p:cNvSpPr>
              <a:spLocks noChangeArrowheads="1"/>
            </p:cNvSpPr>
            <p:nvPr/>
          </p:nvSpPr>
          <p:spPr bwMode="auto">
            <a:xfrm>
              <a:off x="3740" y="3117"/>
              <a:ext cx="254"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a:spcBef>
                  <a:spcPct val="50000"/>
                </a:spcBef>
              </a:pPr>
              <a:r>
                <a:rPr kumimoji="0" lang="en-US" altLang="zh-CN" sz="1800" b="1">
                  <a:solidFill>
                    <a:schemeClr val="tx2"/>
                  </a:solidFill>
                  <a:ea typeface="宋体" pitchFamily="2" charset="-122"/>
                </a:rPr>
                <a:t>F</a:t>
              </a:r>
              <a:r>
                <a:rPr kumimoji="0" lang="en-US" altLang="zh-CN" sz="1800" b="1" baseline="-25000">
                  <a:solidFill>
                    <a:schemeClr val="tx2"/>
                  </a:solidFill>
                  <a:ea typeface="宋体" pitchFamily="2" charset="-122"/>
                </a:rPr>
                <a:t>2</a:t>
              </a:r>
              <a:endParaRPr kumimoji="0" lang="en-US" altLang="zh-CN" sz="1800" b="1" baseline="30000">
                <a:solidFill>
                  <a:schemeClr val="tx2"/>
                </a:solidFill>
                <a:ea typeface="宋体" pitchFamily="2" charset="-122"/>
              </a:endParaRPr>
            </a:p>
          </p:txBody>
        </p:sp>
      </p:grpSp>
      <p:sp>
        <p:nvSpPr>
          <p:cNvPr id="105477" name="Text Box 9"/>
          <p:cNvSpPr txBox="1">
            <a:spLocks noChangeArrowheads="1"/>
          </p:cNvSpPr>
          <p:nvPr/>
        </p:nvSpPr>
        <p:spPr bwMode="auto">
          <a:xfrm>
            <a:off x="4783016" y="3827463"/>
            <a:ext cx="4009292" cy="15327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eaLnBrk="1" hangingPunct="1">
              <a:lnSpc>
                <a:spcPct val="130000"/>
              </a:lnSpc>
            </a:pPr>
            <a:r>
              <a:rPr kumimoji="0" lang="zh-CN" altLang="en-US" b="1">
                <a:solidFill>
                  <a:schemeClr val="accent2"/>
                </a:solidFill>
              </a:rPr>
              <a:t>其中对成键有贡献的是一个</a:t>
            </a:r>
            <a:r>
              <a:rPr kumimoji="0" lang="zh-CN" altLang="en-US" b="1">
                <a:solidFill>
                  <a:schemeClr val="accent2"/>
                </a:solidFill>
                <a:sym typeface="Symbol" pitchFamily="18" charset="2"/>
              </a:rPr>
              <a:t>键。与价键结构式完全一致。</a:t>
            </a:r>
          </a:p>
        </p:txBody>
      </p:sp>
      <p:grpSp>
        <p:nvGrpSpPr>
          <p:cNvPr id="105478" name="Group 19"/>
          <p:cNvGrpSpPr>
            <a:grpSpLocks/>
          </p:cNvGrpSpPr>
          <p:nvPr/>
        </p:nvGrpSpPr>
        <p:grpSpPr bwMode="auto">
          <a:xfrm>
            <a:off x="5911359" y="5219704"/>
            <a:ext cx="1827142" cy="855663"/>
            <a:chOff x="4034" y="2911"/>
            <a:chExt cx="987" cy="539"/>
          </a:xfrm>
        </p:grpSpPr>
        <p:sp>
          <p:nvSpPr>
            <p:cNvPr id="105481" name="Text Box 11"/>
            <p:cNvSpPr txBox="1">
              <a:spLocks noChangeArrowheads="1"/>
            </p:cNvSpPr>
            <p:nvPr/>
          </p:nvSpPr>
          <p:spPr bwMode="auto">
            <a:xfrm>
              <a:off x="4034" y="2974"/>
              <a:ext cx="957"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eaLnBrk="1" hangingPunct="1"/>
              <a:r>
                <a:rPr kumimoji="0" lang="en-US" altLang="zh-CN" sz="3200" b="1" dirty="0">
                  <a:solidFill>
                    <a:schemeClr val="tx2"/>
                  </a:solidFill>
                  <a:ea typeface="宋体" pitchFamily="2" charset="-122"/>
                </a:rPr>
                <a:t>:F        F:</a:t>
              </a:r>
            </a:p>
          </p:txBody>
        </p:sp>
        <p:sp>
          <p:nvSpPr>
            <p:cNvPr id="105482" name="Line 12"/>
            <p:cNvSpPr>
              <a:spLocks noChangeShapeType="1"/>
            </p:cNvSpPr>
            <p:nvPr/>
          </p:nvSpPr>
          <p:spPr bwMode="auto">
            <a:xfrm>
              <a:off x="4400" y="3189"/>
              <a:ext cx="246" cy="0"/>
            </a:xfrm>
            <a:prstGeom prst="line">
              <a:avLst/>
            </a:prstGeom>
            <a:noFill/>
            <a:ln w="28575">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5483" name="Rectangle 13"/>
            <p:cNvSpPr>
              <a:spLocks noChangeArrowheads="1"/>
            </p:cNvSpPr>
            <p:nvPr/>
          </p:nvSpPr>
          <p:spPr bwMode="auto">
            <a:xfrm rot="16200000">
              <a:off x="4135" y="3149"/>
              <a:ext cx="202" cy="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eaLnBrk="1" hangingPunct="1"/>
              <a:r>
                <a:rPr kumimoji="0" lang="en-US" altLang="zh-CN" sz="3200" b="1">
                  <a:solidFill>
                    <a:schemeClr val="tx2"/>
                  </a:solidFill>
                </a:rPr>
                <a:t>:</a:t>
              </a:r>
            </a:p>
          </p:txBody>
        </p:sp>
        <p:sp>
          <p:nvSpPr>
            <p:cNvPr id="105484" name="Rectangle 14"/>
            <p:cNvSpPr>
              <a:spLocks noChangeArrowheads="1"/>
            </p:cNvSpPr>
            <p:nvPr/>
          </p:nvSpPr>
          <p:spPr bwMode="auto">
            <a:xfrm rot="16200000">
              <a:off x="4721" y="3149"/>
              <a:ext cx="202" cy="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eaLnBrk="1" hangingPunct="1"/>
              <a:r>
                <a:rPr kumimoji="0" lang="en-US" altLang="zh-CN" sz="3200" b="1" dirty="0">
                  <a:solidFill>
                    <a:schemeClr val="tx2"/>
                  </a:solidFill>
                </a:rPr>
                <a:t>:</a:t>
              </a:r>
            </a:p>
          </p:txBody>
        </p:sp>
        <p:sp>
          <p:nvSpPr>
            <p:cNvPr id="105485" name="Rectangle 15"/>
            <p:cNvSpPr>
              <a:spLocks noChangeArrowheads="1"/>
            </p:cNvSpPr>
            <p:nvPr/>
          </p:nvSpPr>
          <p:spPr bwMode="auto">
            <a:xfrm rot="16200000">
              <a:off x="4721" y="2812"/>
              <a:ext cx="202" cy="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eaLnBrk="1" hangingPunct="1"/>
              <a:r>
                <a:rPr kumimoji="0" lang="en-US" altLang="zh-CN" sz="3200" b="1" dirty="0">
                  <a:solidFill>
                    <a:schemeClr val="tx2"/>
                  </a:solidFill>
                </a:rPr>
                <a:t>:</a:t>
              </a:r>
            </a:p>
          </p:txBody>
        </p:sp>
        <p:sp>
          <p:nvSpPr>
            <p:cNvPr id="105486" name="Rectangle 16"/>
            <p:cNvSpPr>
              <a:spLocks noChangeArrowheads="1"/>
            </p:cNvSpPr>
            <p:nvPr/>
          </p:nvSpPr>
          <p:spPr bwMode="auto">
            <a:xfrm rot="16200000">
              <a:off x="4133" y="2812"/>
              <a:ext cx="202" cy="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eaLnBrk="1" hangingPunct="1"/>
              <a:r>
                <a:rPr kumimoji="0" lang="en-US" altLang="zh-CN" sz="3200" b="1">
                  <a:solidFill>
                    <a:schemeClr val="tx2"/>
                  </a:solidFill>
                </a:rPr>
                <a:t>:</a:t>
              </a:r>
            </a:p>
          </p:txBody>
        </p:sp>
      </p:grpSp>
      <p:sp>
        <p:nvSpPr>
          <p:cNvPr id="105479" name="Text Box 17"/>
          <p:cNvSpPr txBox="1">
            <a:spLocks noChangeArrowheads="1"/>
          </p:cNvSpPr>
          <p:nvPr/>
        </p:nvSpPr>
        <p:spPr bwMode="auto">
          <a:xfrm>
            <a:off x="5401408" y="2289176"/>
            <a:ext cx="224131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eaLnBrk="1" hangingPunct="1"/>
            <a:r>
              <a:rPr kumimoji="0" lang="en-US" altLang="zh-CN" sz="2800" b="1">
                <a:solidFill>
                  <a:schemeClr val="accent2"/>
                </a:solidFill>
              </a:rPr>
              <a:t>F:    1</a:t>
            </a:r>
            <a:r>
              <a:rPr kumimoji="0" lang="en-US" altLang="zh-CN" sz="2800" b="1" i="1">
                <a:solidFill>
                  <a:schemeClr val="accent2"/>
                </a:solidFill>
              </a:rPr>
              <a:t>s</a:t>
            </a:r>
            <a:r>
              <a:rPr kumimoji="0" lang="en-US" altLang="zh-CN" sz="2800" b="1" baseline="30000">
                <a:solidFill>
                  <a:schemeClr val="accent2"/>
                </a:solidFill>
              </a:rPr>
              <a:t>2</a:t>
            </a:r>
            <a:r>
              <a:rPr kumimoji="0" lang="en-US" altLang="zh-CN" sz="2800" b="1">
                <a:solidFill>
                  <a:schemeClr val="accent2"/>
                </a:solidFill>
              </a:rPr>
              <a:t>2</a:t>
            </a:r>
            <a:r>
              <a:rPr kumimoji="0" lang="en-US" altLang="zh-CN" sz="2800" b="1" i="1">
                <a:solidFill>
                  <a:schemeClr val="accent2"/>
                </a:solidFill>
              </a:rPr>
              <a:t>s</a:t>
            </a:r>
            <a:r>
              <a:rPr kumimoji="0" lang="en-US" altLang="zh-CN" sz="2800" b="1" baseline="30000">
                <a:solidFill>
                  <a:schemeClr val="accent2"/>
                </a:solidFill>
              </a:rPr>
              <a:t>2</a:t>
            </a:r>
            <a:r>
              <a:rPr kumimoji="0" lang="en-US" altLang="zh-CN" sz="2800" b="1">
                <a:solidFill>
                  <a:schemeClr val="accent2"/>
                </a:solidFill>
              </a:rPr>
              <a:t>2</a:t>
            </a:r>
            <a:r>
              <a:rPr kumimoji="0" lang="en-US" altLang="zh-CN" sz="2800" b="1" i="1">
                <a:solidFill>
                  <a:schemeClr val="accent2"/>
                </a:solidFill>
              </a:rPr>
              <a:t>p</a:t>
            </a:r>
            <a:r>
              <a:rPr kumimoji="0" lang="en-US" altLang="zh-CN" sz="2800" b="1" baseline="30000">
                <a:solidFill>
                  <a:schemeClr val="accent2"/>
                </a:solidFill>
              </a:rPr>
              <a:t>5</a:t>
            </a:r>
          </a:p>
        </p:txBody>
      </p:sp>
      <p:pic>
        <p:nvPicPr>
          <p:cNvPr id="105492" name="Picture 20"/>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317990" y="1954213"/>
            <a:ext cx="4188069" cy="387350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05493" name="Text Box 21"/>
          <p:cNvSpPr txBox="1">
            <a:spLocks noChangeArrowheads="1"/>
          </p:cNvSpPr>
          <p:nvPr/>
        </p:nvSpPr>
        <p:spPr bwMode="auto">
          <a:xfrm>
            <a:off x="2244970" y="5756275"/>
            <a:ext cx="385042" cy="338554"/>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r>
              <a:rPr lang="en-US" altLang="zh-CN" sz="1600" b="1">
                <a:effectLst>
                  <a:outerShdw blurRad="38100" dist="38100" dir="2700000" algn="tl">
                    <a:srgbClr val="C0C0C0"/>
                  </a:outerShdw>
                </a:effectLst>
                <a:latin typeface="Arial" charset="0"/>
              </a:rPr>
              <a:t>F</a:t>
            </a:r>
            <a:r>
              <a:rPr lang="en-US" altLang="zh-CN" sz="1600" b="1" baseline="-25000">
                <a:effectLst>
                  <a:outerShdw blurRad="38100" dist="38100" dir="2700000" algn="tl">
                    <a:srgbClr val="C0C0C0"/>
                  </a:outerShdw>
                </a:effectLst>
                <a:latin typeface="Arial" charset="0"/>
              </a:rPr>
              <a:t>2</a:t>
            </a:r>
            <a:endParaRPr lang="en-US" altLang="zh-CN" sz="1600" b="1">
              <a:effectLst>
                <a:outerShdw blurRad="38100" dist="38100" dir="2700000" algn="tl">
                  <a:srgbClr val="C0C0C0"/>
                </a:outerShdw>
              </a:effectLst>
              <a:latin typeface="Arial" charset="0"/>
            </a:endParaRPr>
          </a:p>
        </p:txBody>
      </p:sp>
      <p:sp>
        <p:nvSpPr>
          <p:cNvPr id="105494" name="Line 22"/>
          <p:cNvSpPr>
            <a:spLocks noChangeShapeType="1"/>
          </p:cNvSpPr>
          <p:nvPr/>
        </p:nvSpPr>
        <p:spPr bwMode="auto">
          <a:xfrm>
            <a:off x="2628900" y="2582864"/>
            <a:ext cx="0" cy="193675"/>
          </a:xfrm>
          <a:prstGeom prst="line">
            <a:avLst/>
          </a:prstGeom>
          <a:noFill/>
          <a:ln w="9525">
            <a:solidFill>
              <a:srgbClr val="FF0000"/>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05495" name="Line 23"/>
          <p:cNvSpPr>
            <a:spLocks noChangeShapeType="1"/>
          </p:cNvSpPr>
          <p:nvPr/>
        </p:nvSpPr>
        <p:spPr bwMode="auto">
          <a:xfrm>
            <a:off x="2329962" y="2576514"/>
            <a:ext cx="0" cy="193675"/>
          </a:xfrm>
          <a:prstGeom prst="line">
            <a:avLst/>
          </a:prstGeom>
          <a:noFill/>
          <a:ln w="9525">
            <a:solidFill>
              <a:srgbClr val="FF0000"/>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05497" name="Text Box 25"/>
          <p:cNvSpPr txBox="1">
            <a:spLocks noChangeArrowheads="1"/>
          </p:cNvSpPr>
          <p:nvPr/>
        </p:nvSpPr>
        <p:spPr bwMode="auto">
          <a:xfrm>
            <a:off x="3204797" y="5491163"/>
            <a:ext cx="309700" cy="338554"/>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r>
              <a:rPr lang="en-US" altLang="zh-CN" sz="1600" b="1">
                <a:latin typeface="Arial" charset="0"/>
              </a:rPr>
              <a:t>F</a:t>
            </a:r>
          </a:p>
        </p:txBody>
      </p:sp>
      <p:sp>
        <p:nvSpPr>
          <p:cNvPr id="105498" name="Text Box 26"/>
          <p:cNvSpPr txBox="1">
            <a:spLocks noChangeArrowheads="1"/>
          </p:cNvSpPr>
          <p:nvPr/>
        </p:nvSpPr>
        <p:spPr bwMode="auto">
          <a:xfrm>
            <a:off x="1314451" y="5441950"/>
            <a:ext cx="309700" cy="338554"/>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r>
              <a:rPr lang="en-US" altLang="zh-CN" sz="1600" b="1">
                <a:latin typeface="Arial" charset="0"/>
              </a:rPr>
              <a:t>F</a:t>
            </a:r>
          </a:p>
        </p:txBody>
      </p:sp>
      <p:sp>
        <p:nvSpPr>
          <p:cNvPr id="105504" name="Line 32"/>
          <p:cNvSpPr>
            <a:spLocks noChangeShapeType="1"/>
          </p:cNvSpPr>
          <p:nvPr/>
        </p:nvSpPr>
        <p:spPr bwMode="auto">
          <a:xfrm>
            <a:off x="1126881" y="3011489"/>
            <a:ext cx="0" cy="193675"/>
          </a:xfrm>
          <a:prstGeom prst="line">
            <a:avLst/>
          </a:prstGeom>
          <a:noFill/>
          <a:ln w="9525">
            <a:solidFill>
              <a:srgbClr val="FF0000"/>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05506" name="Line 34"/>
          <p:cNvSpPr>
            <a:spLocks noChangeShapeType="1"/>
          </p:cNvSpPr>
          <p:nvPr/>
        </p:nvSpPr>
        <p:spPr bwMode="auto">
          <a:xfrm>
            <a:off x="3768969" y="2998789"/>
            <a:ext cx="0" cy="193675"/>
          </a:xfrm>
          <a:prstGeom prst="line">
            <a:avLst/>
          </a:prstGeom>
          <a:noFill/>
          <a:ln w="9525">
            <a:solidFill>
              <a:srgbClr val="FF0000"/>
            </a:solidFill>
            <a:round/>
            <a:headEnd type="stealth"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05507" name="Rectangle 35"/>
          <p:cNvSpPr>
            <a:spLocks noChangeArrowheads="1"/>
          </p:cNvSpPr>
          <p:nvPr/>
        </p:nvSpPr>
        <p:spPr bwMode="auto">
          <a:xfrm>
            <a:off x="3275856" y="188640"/>
            <a:ext cx="2350477" cy="579437"/>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ctr"/>
            <a:r>
              <a:rPr lang="en-US" altLang="zh-CN" sz="3200" b="1">
                <a:solidFill>
                  <a:srgbClr val="990000"/>
                </a:solidFill>
              </a:rPr>
              <a:t>F</a:t>
            </a:r>
            <a:r>
              <a:rPr lang="en-US" altLang="zh-CN" sz="3200" b="1" baseline="-25000">
                <a:solidFill>
                  <a:srgbClr val="990000"/>
                </a:solidFill>
              </a:rPr>
              <a:t>2</a:t>
            </a:r>
            <a:r>
              <a:rPr lang="en-US" altLang="zh-CN" sz="3200" b="1">
                <a:solidFill>
                  <a:srgbClr val="990000"/>
                </a:solidFill>
              </a:rPr>
              <a:t> </a:t>
            </a:r>
            <a:r>
              <a:rPr lang="zh-CN" altLang="en-US" sz="3200" b="1">
                <a:solidFill>
                  <a:srgbClr val="990000"/>
                </a:solidFill>
              </a:rPr>
              <a:t>分子轨道</a:t>
            </a:r>
          </a:p>
        </p:txBody>
      </p:sp>
      <p:sp>
        <p:nvSpPr>
          <p:cNvPr id="25" name="矩形 24"/>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endParaRPr lang="zh-CN" altLang="en-US">
              <a:solidFill>
                <a:srgbClr val="000000"/>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1"/>
          <p:cNvSpPr>
            <a:spLocks noGrp="1"/>
          </p:cNvSpPr>
          <p:nvPr>
            <p:ph type="sldNum" sz="quarter" idx="10"/>
          </p:nvPr>
        </p:nvSpPr>
        <p:spPr/>
        <p:txBody>
          <a:bodyPr/>
          <a:lstStyle/>
          <a:p>
            <a:fld id="{3569D186-2F85-4290-8B89-262F7B931CEA}" type="slidenum">
              <a:rPr lang="zh-CN" altLang="en-US"/>
              <a:pPr/>
              <a:t>29</a:t>
            </a:fld>
            <a:endParaRPr lang="en-US" altLang="zh-CN"/>
          </a:p>
        </p:txBody>
      </p:sp>
      <p:pic>
        <p:nvPicPr>
          <p:cNvPr id="106498" name="Picture 15" descr="npo000250"/>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451339" y="1125538"/>
            <a:ext cx="8326315" cy="450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endParaRPr lang="zh-CN" altLang="en-US">
              <a:solidFill>
                <a:srgbClr val="000000"/>
              </a:solidFill>
            </a:endParaRPr>
          </a:p>
        </p:txBody>
      </p:sp>
      <p:sp>
        <p:nvSpPr>
          <p:cNvPr id="5" name="Text Box 3"/>
          <p:cNvSpPr txBox="1">
            <a:spLocks noChangeArrowheads="1"/>
          </p:cNvSpPr>
          <p:nvPr/>
        </p:nvSpPr>
        <p:spPr bwMode="auto">
          <a:xfrm>
            <a:off x="1691680" y="188640"/>
            <a:ext cx="6604342" cy="609398"/>
          </a:xfrm>
          <a:prstGeom prst="rect">
            <a:avLst/>
          </a:prstGeom>
          <a:noFill/>
          <a:ln w="9525">
            <a:noFill/>
            <a:miter lim="800000"/>
            <a:headEnd/>
            <a:tailEnd/>
          </a:ln>
          <a:effectLst/>
        </p:spPr>
        <p:txBody>
          <a:bodyPr wrap="square">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algn="ctr">
              <a:lnSpc>
                <a:spcPct val="120000"/>
              </a:lnSpc>
              <a:spcBef>
                <a:spcPct val="50000"/>
              </a:spcBef>
            </a:pPr>
            <a:r>
              <a:rPr lang="zh-CN" altLang="en-US" sz="2800" b="1" dirty="0">
                <a:solidFill>
                  <a:srgbClr val="CC3300"/>
                </a:solidFill>
                <a:effectLst>
                  <a:outerShdw blurRad="38100" dist="38100" dir="2700000" algn="tl">
                    <a:srgbClr val="C0C0C0"/>
                  </a:outerShdw>
                </a:effectLst>
              </a:rPr>
              <a:t>同核双原子分子性质对比</a:t>
            </a:r>
          </a:p>
        </p:txBody>
      </p:sp>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灯片编号占位符 2"/>
          <p:cNvSpPr>
            <a:spLocks noGrp="1"/>
          </p:cNvSpPr>
          <p:nvPr>
            <p:ph type="sldNum" sz="quarter" idx="10"/>
          </p:nvPr>
        </p:nvSpPr>
        <p:spPr/>
        <p:txBody>
          <a:bodyPr/>
          <a:lstStyle/>
          <a:p>
            <a:fld id="{0A77F54C-9A36-4A63-8F55-31866633F3E1}" type="slidenum">
              <a:rPr lang="zh-CN" altLang="en-US"/>
              <a:pPr/>
              <a:t>3</a:t>
            </a:fld>
            <a:endParaRPr lang="en-US" altLang="zh-CN"/>
          </a:p>
        </p:txBody>
      </p:sp>
      <p:sp>
        <p:nvSpPr>
          <p:cNvPr id="1446914" name="Text Box 2"/>
          <p:cNvSpPr txBox="1">
            <a:spLocks noChangeArrowheads="1"/>
          </p:cNvSpPr>
          <p:nvPr/>
        </p:nvSpPr>
        <p:spPr bwMode="auto">
          <a:xfrm>
            <a:off x="206412" y="1285221"/>
            <a:ext cx="8760069" cy="520848"/>
          </a:xfrm>
          <a:prstGeom prst="rect">
            <a:avLst/>
          </a:prstGeom>
          <a:noFill/>
          <a:ln w="9525">
            <a:noFill/>
            <a:miter lim="800000"/>
            <a:headEnd/>
            <a:tailEnd/>
          </a:ln>
          <a:effectLst/>
        </p:spPr>
        <p:txBody>
          <a:bodyPr wrap="square">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eaLnBrk="1" hangingPunct="1">
              <a:lnSpc>
                <a:spcPct val="130000"/>
              </a:lnSpc>
              <a:buClr>
                <a:srgbClr val="FF0000"/>
              </a:buClr>
              <a:buFont typeface="Wingdings" pitchFamily="2" charset="2"/>
              <a:buNone/>
            </a:pPr>
            <a:r>
              <a:rPr lang="en-US" altLang="zh-CN" b="1" dirty="0"/>
              <a:t>Lewis</a:t>
            </a:r>
            <a:r>
              <a:rPr lang="zh-CN" altLang="en-US" b="1" dirty="0"/>
              <a:t>结构在化学键理论发展史上起到了继往开来的作用。</a:t>
            </a:r>
            <a:r>
              <a:rPr kumimoji="0" lang="zh-CN" altLang="en-US" b="1" dirty="0"/>
              <a:t>不足：</a:t>
            </a:r>
          </a:p>
        </p:txBody>
      </p:sp>
      <p:sp>
        <p:nvSpPr>
          <p:cNvPr id="1446915" name="Text Box 3"/>
          <p:cNvSpPr txBox="1">
            <a:spLocks noChangeArrowheads="1"/>
          </p:cNvSpPr>
          <p:nvPr/>
        </p:nvSpPr>
        <p:spPr bwMode="auto">
          <a:xfrm>
            <a:off x="351692" y="2209294"/>
            <a:ext cx="8440615" cy="2934442"/>
          </a:xfrm>
          <a:prstGeom prst="rect">
            <a:avLst/>
          </a:prstGeom>
          <a:noFill/>
          <a:ln w="9525">
            <a:noFill/>
            <a:miter lim="800000"/>
            <a:headEnd/>
            <a:tailEnd/>
          </a:ln>
          <a:effectLst/>
        </p:spPr>
        <p:txBody>
          <a:bodyPr lIns="91425" tIns="45712" rIns="91425" bIns="45712">
            <a:spAutoFit/>
          </a:bodyPr>
          <a:lstStyle>
            <a:lvl1pPr marL="381000" indent="-381000"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eaLnBrk="1" hangingPunct="1">
              <a:lnSpc>
                <a:spcPct val="120000"/>
              </a:lnSpc>
              <a:spcBef>
                <a:spcPct val="20000"/>
              </a:spcBef>
            </a:pPr>
            <a:r>
              <a:rPr kumimoji="0" lang="en-US" altLang="zh-CN" b="1" dirty="0"/>
              <a:t>1)  Lewis</a:t>
            </a:r>
            <a:r>
              <a:rPr kumimoji="0" lang="zh-CN" altLang="en-US" b="1" dirty="0"/>
              <a:t>结构未能阐明共价键的本质和特性。不能说明为什么共用电子对就能使两个原子牢固结合。</a:t>
            </a:r>
          </a:p>
          <a:p>
            <a:pPr eaLnBrk="1" hangingPunct="1">
              <a:lnSpc>
                <a:spcPct val="120000"/>
              </a:lnSpc>
              <a:spcBef>
                <a:spcPct val="20000"/>
              </a:spcBef>
            </a:pPr>
            <a:r>
              <a:rPr kumimoji="0" lang="en-US" altLang="zh-CN" b="1" dirty="0"/>
              <a:t>2)  </a:t>
            </a:r>
            <a:r>
              <a:rPr kumimoji="0" lang="zh-CN" altLang="en-US" b="1" dirty="0"/>
              <a:t>八隅体规则的例外很多，例如</a:t>
            </a:r>
            <a:r>
              <a:rPr kumimoji="0" lang="zh-CN" altLang="en-US" b="1" dirty="0">
                <a:solidFill>
                  <a:schemeClr val="accent2"/>
                </a:solidFill>
              </a:rPr>
              <a:t>单电子键</a:t>
            </a:r>
            <a:r>
              <a:rPr kumimoji="0" lang="zh-CN" altLang="en-US" b="1" dirty="0"/>
              <a:t>。</a:t>
            </a:r>
          </a:p>
          <a:p>
            <a:pPr marL="457200" indent="-457200" eaLnBrk="1" hangingPunct="1">
              <a:lnSpc>
                <a:spcPct val="120000"/>
              </a:lnSpc>
              <a:spcBef>
                <a:spcPct val="20000"/>
              </a:spcBef>
              <a:buAutoNum type="arabicParenR" startAt="3"/>
            </a:pPr>
            <a:r>
              <a:rPr kumimoji="0" lang="zh-CN" altLang="en-US" b="1" dirty="0"/>
              <a:t>不能解释某些分子的一些性质。如</a:t>
            </a:r>
            <a:r>
              <a:rPr kumimoji="0" lang="en-US" altLang="zh-CN" b="1" dirty="0">
                <a:solidFill>
                  <a:schemeClr val="accent2"/>
                </a:solidFill>
              </a:rPr>
              <a:t>O</a:t>
            </a:r>
            <a:r>
              <a:rPr kumimoji="0" lang="en-US" altLang="zh-CN" b="1" baseline="-25000" dirty="0">
                <a:solidFill>
                  <a:schemeClr val="accent2"/>
                </a:solidFill>
              </a:rPr>
              <a:t>2</a:t>
            </a:r>
            <a:r>
              <a:rPr kumimoji="0" lang="zh-CN" altLang="en-US" b="1" dirty="0">
                <a:solidFill>
                  <a:schemeClr val="accent2"/>
                </a:solidFill>
              </a:rPr>
              <a:t>的顺磁性</a:t>
            </a:r>
            <a:r>
              <a:rPr kumimoji="0" lang="zh-CN" altLang="en-US" b="1" dirty="0"/>
              <a:t>问题以及</a:t>
            </a:r>
            <a:r>
              <a:rPr kumimoji="0" lang="en-US" altLang="zh-CN" b="1" dirty="0"/>
              <a:t>NO</a:t>
            </a:r>
            <a:r>
              <a:rPr kumimoji="0" lang="en-US" altLang="zh-CN" b="1" baseline="-25000" dirty="0"/>
              <a:t>2</a:t>
            </a:r>
            <a:r>
              <a:rPr kumimoji="0" lang="zh-CN" altLang="en-US" b="1" dirty="0"/>
              <a:t>分子中的</a:t>
            </a:r>
            <a:r>
              <a:rPr kumimoji="0" lang="en-US" altLang="zh-CN" b="1" dirty="0"/>
              <a:t>N-O</a:t>
            </a:r>
            <a:r>
              <a:rPr kumimoji="0" lang="zh-CN" altLang="en-US" b="1" dirty="0"/>
              <a:t>键长问题等。</a:t>
            </a:r>
            <a:endParaRPr kumimoji="0" lang="en-US" altLang="zh-CN" b="1" dirty="0"/>
          </a:p>
          <a:p>
            <a:pPr marL="457200" indent="-457200" eaLnBrk="1" hangingPunct="1">
              <a:lnSpc>
                <a:spcPct val="120000"/>
              </a:lnSpc>
              <a:spcBef>
                <a:spcPct val="20000"/>
              </a:spcBef>
              <a:buAutoNum type="arabicParenR" startAt="3"/>
            </a:pPr>
            <a:r>
              <a:rPr kumimoji="0" lang="zh-CN" altLang="en-US" b="1" dirty="0"/>
              <a:t>物质的</a:t>
            </a:r>
            <a:r>
              <a:rPr kumimoji="0" lang="zh-CN" altLang="en-US" b="1" dirty="0">
                <a:solidFill>
                  <a:schemeClr val="accent2"/>
                </a:solidFill>
              </a:rPr>
              <a:t>颜色</a:t>
            </a:r>
            <a:r>
              <a:rPr kumimoji="0" lang="zh-CN" altLang="en-US" b="1" dirty="0"/>
              <a:t>、光谱</a:t>
            </a:r>
            <a:endParaRPr lang="zh-CN" altLang="en-US" dirty="0"/>
          </a:p>
        </p:txBody>
      </p:sp>
      <p:sp>
        <p:nvSpPr>
          <p:cNvPr id="43014" name="Rectangle 6"/>
          <p:cNvSpPr>
            <a:spLocks noGrp="1" noChangeArrowheads="1"/>
          </p:cNvSpPr>
          <p:nvPr>
            <p:ph type="title"/>
          </p:nvPr>
        </p:nvSpPr>
        <p:spPr>
          <a:xfrm>
            <a:off x="1913792" y="116632"/>
            <a:ext cx="5482004" cy="722312"/>
          </a:xfrm>
        </p:spPr>
        <p:txBody>
          <a:bodyPr/>
          <a:lstStyle/>
          <a:p>
            <a:r>
              <a:rPr lang="zh-CN" altLang="en-US" sz="3200" dirty="0"/>
              <a:t>经典 </a:t>
            </a:r>
            <a:r>
              <a:rPr lang="en-US" altLang="zh-CN" sz="3200" dirty="0"/>
              <a:t>Lewis</a:t>
            </a:r>
            <a:r>
              <a:rPr lang="zh-CN" altLang="en-US" sz="3200" dirty="0"/>
              <a:t> 学说的不足</a:t>
            </a:r>
          </a:p>
        </p:txBody>
      </p:sp>
      <p:graphicFrame>
        <p:nvGraphicFramePr>
          <p:cNvPr id="43016" name="Object 8"/>
          <p:cNvGraphicFramePr>
            <a:graphicFrameLocks noChangeAspect="1"/>
          </p:cNvGraphicFramePr>
          <p:nvPr>
            <p:extLst>
              <p:ext uri="{D42A27DB-BD31-4B8C-83A1-F6EECF244321}">
                <p14:modId xmlns:p14="http://schemas.microsoft.com/office/powerpoint/2010/main" val="3161876361"/>
              </p:ext>
            </p:extLst>
          </p:nvPr>
        </p:nvGraphicFramePr>
        <p:xfrm>
          <a:off x="3851920" y="5362017"/>
          <a:ext cx="2016224" cy="1177550"/>
        </p:xfrm>
        <a:graphic>
          <a:graphicData uri="http://schemas.openxmlformats.org/presentationml/2006/ole">
            <mc:AlternateContent xmlns:mc="http://schemas.openxmlformats.org/markup-compatibility/2006">
              <mc:Choice xmlns:v="urn:schemas-microsoft-com:vml" Requires="v">
                <p:oleObj name="Equation" r:id="rId2" imgW="634680" imgH="419040" progId="Equation.DSMT4">
                  <p:embed/>
                </p:oleObj>
              </mc:Choice>
              <mc:Fallback>
                <p:oleObj name="Equation" r:id="rId2" imgW="634680" imgH="419040" progId="Equation.DSMT4">
                  <p:embed/>
                  <p:pic>
                    <p:nvPicPr>
                      <p:cNvPr id="43016" name="Object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51920" y="5362017"/>
                        <a:ext cx="2016224" cy="1177550"/>
                      </a:xfrm>
                      <a:prstGeom prst="rect">
                        <a:avLst/>
                      </a:prstGeom>
                      <a:noFill/>
                      <a:ln>
                        <a:noFill/>
                      </a:ln>
                      <a:effectLst/>
                    </p:spPr>
                  </p:pic>
                </p:oleObj>
              </mc:Fallback>
            </mc:AlternateContent>
          </a:graphicData>
        </a:graphic>
      </p:graphicFrame>
      <p:sp>
        <p:nvSpPr>
          <p:cNvPr id="13" name="矩形 12"/>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endParaRPr lang="zh-CN" altLang="en-US">
              <a:solidFill>
                <a:srgbClr val="000000"/>
              </a:solidFill>
            </a:endParaRPr>
          </a:p>
        </p:txBody>
      </p:sp>
    </p:spTree>
    <p:extLst>
      <p:ext uri="{BB962C8B-B14F-4D97-AF65-F5344CB8AC3E}">
        <p14:creationId xmlns:p14="http://schemas.microsoft.com/office/powerpoint/2010/main" val="90335238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A124BE4-FA21-1545-87E8-99FFE3D9FCFA}"/>
              </a:ext>
            </a:extLst>
          </p:cNvPr>
          <p:cNvSpPr>
            <a:spLocks noGrp="1"/>
          </p:cNvSpPr>
          <p:nvPr>
            <p:ph type="sldNum" sz="quarter" idx="10"/>
          </p:nvPr>
        </p:nvSpPr>
        <p:spPr/>
        <p:txBody>
          <a:bodyPr/>
          <a:lstStyle/>
          <a:p>
            <a:fld id="{45B8A701-AFD2-43CB-A356-4D0DCF8AAF5F}" type="slidenum">
              <a:rPr lang="zh-CN" altLang="en-US" smtClean="0"/>
              <a:pPr/>
              <a:t>30</a:t>
            </a:fld>
            <a:endParaRPr lang="en-US" altLang="zh-CN"/>
          </a:p>
        </p:txBody>
      </p:sp>
      <p:sp>
        <p:nvSpPr>
          <p:cNvPr id="3" name="文本框 2">
            <a:extLst>
              <a:ext uri="{FF2B5EF4-FFF2-40B4-BE49-F238E27FC236}">
                <a16:creationId xmlns:a16="http://schemas.microsoft.com/office/drawing/2014/main" id="{6BEB247D-B8B9-8943-9E13-F17CFE400CF4}"/>
              </a:ext>
            </a:extLst>
          </p:cNvPr>
          <p:cNvSpPr txBox="1"/>
          <p:nvPr/>
        </p:nvSpPr>
        <p:spPr>
          <a:xfrm>
            <a:off x="4716016" y="2668529"/>
            <a:ext cx="3775393" cy="656846"/>
          </a:xfrm>
          <a:prstGeom prst="rect">
            <a:avLst/>
          </a:prstGeom>
          <a:noFill/>
        </p:spPr>
        <p:txBody>
          <a:bodyPr wrap="none" rtlCol="0">
            <a:spAutoFit/>
          </a:bodyPr>
          <a:lstStyle/>
          <a:p>
            <a:pPr algn="ctr">
              <a:lnSpc>
                <a:spcPct val="150000"/>
              </a:lnSpc>
            </a:pPr>
            <a:r>
              <a:rPr lang="zh-CN" altLang="en-US" sz="2800" dirty="0">
                <a:latin typeface="+mn-lt"/>
              </a:rPr>
              <a:t>氯气为什么是黄绿色？</a:t>
            </a:r>
            <a:endParaRPr lang="en-US" altLang="zh-CN" sz="2800" dirty="0">
              <a:latin typeface="+mn-lt"/>
            </a:endParaRPr>
          </a:p>
        </p:txBody>
      </p:sp>
      <p:pic>
        <p:nvPicPr>
          <p:cNvPr id="4" name="Picture 8" descr="See the source image">
            <a:extLst>
              <a:ext uri="{FF2B5EF4-FFF2-40B4-BE49-F238E27FC236}">
                <a16:creationId xmlns:a16="http://schemas.microsoft.com/office/drawing/2014/main" id="{05BDCD79-840F-CB4E-B254-2C9809CB6AAE}"/>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043608" y="1628800"/>
            <a:ext cx="2736304" cy="27363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3120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5B57506C-4105-6C4B-8311-1BFAB313B7B0}"/>
              </a:ext>
            </a:extLst>
          </p:cNvPr>
          <p:cNvSpPr>
            <a:spLocks noGrp="1"/>
          </p:cNvSpPr>
          <p:nvPr>
            <p:ph type="sldNum" sz="quarter" idx="10"/>
          </p:nvPr>
        </p:nvSpPr>
        <p:spPr/>
        <p:txBody>
          <a:bodyPr/>
          <a:lstStyle/>
          <a:p>
            <a:fld id="{45B8A701-AFD2-43CB-A356-4D0DCF8AAF5F}" type="slidenum">
              <a:rPr lang="zh-CN" altLang="en-US" smtClean="0"/>
              <a:pPr/>
              <a:t>31</a:t>
            </a:fld>
            <a:endParaRPr lang="en-US" altLang="zh-CN"/>
          </a:p>
        </p:txBody>
      </p:sp>
      <p:sp>
        <p:nvSpPr>
          <p:cNvPr id="3" name="Rectangle 3">
            <a:extLst>
              <a:ext uri="{FF2B5EF4-FFF2-40B4-BE49-F238E27FC236}">
                <a16:creationId xmlns:a16="http://schemas.microsoft.com/office/drawing/2014/main" id="{90BE1340-F141-0045-9C72-418CFD0D5B8F}"/>
              </a:ext>
            </a:extLst>
          </p:cNvPr>
          <p:cNvSpPr txBox="1">
            <a:spLocks noChangeArrowheads="1"/>
          </p:cNvSpPr>
          <p:nvPr/>
        </p:nvSpPr>
        <p:spPr>
          <a:xfrm>
            <a:off x="395536" y="1340768"/>
            <a:ext cx="7972425" cy="4159250"/>
          </a:xfrm>
          <a:prstGeom prst="rect">
            <a:avLst/>
          </a:prstGeom>
          <a:solidFill>
            <a:schemeClr val="accent2">
              <a:lumMod val="75000"/>
            </a:schemeClr>
          </a:solidFill>
          <a:ln w="50800" cap="flat">
            <a:solidFill>
              <a:srgbClr val="FFFFFF"/>
            </a:solidFill>
          </a:ln>
          <a:effectLst>
            <a:outerShdw dist="107763" dir="2700000" algn="ctr" rotWithShape="0">
              <a:schemeClr val="bg2"/>
            </a:outerShdw>
          </a:effectLst>
        </p:spPr>
        <p:txBody>
          <a:bodyPr lIns="90488" tIns="44450" rIns="90488" bIns="44450"/>
          <a:lstStyle>
            <a:lvl1pPr marL="342900" indent="-342900" algn="l" rtl="0" fontAlgn="base">
              <a:spcBef>
                <a:spcPct val="20000"/>
              </a:spcBef>
              <a:spcAft>
                <a:spcPct val="0"/>
              </a:spcAft>
              <a:buChar char="•"/>
              <a:defRPr kumimoji="1" sz="3200" b="1">
                <a:solidFill>
                  <a:srgbClr val="006600"/>
                </a:solidFill>
                <a:latin typeface="+mn-lt"/>
                <a:ea typeface="+mn-ea"/>
                <a:cs typeface="+mn-cs"/>
              </a:defRPr>
            </a:lvl1pPr>
            <a:lvl2pPr marL="742950" indent="-285750" algn="l" rtl="0" fontAlgn="base">
              <a:spcBef>
                <a:spcPct val="20000"/>
              </a:spcBef>
              <a:spcAft>
                <a:spcPct val="0"/>
              </a:spcAft>
              <a:buChar char="–"/>
              <a:defRPr kumimoji="1" sz="2800" b="1">
                <a:solidFill>
                  <a:srgbClr val="660066"/>
                </a:solidFill>
                <a:latin typeface="+mn-lt"/>
                <a:ea typeface="+mn-ea"/>
              </a:defRPr>
            </a:lvl2pPr>
            <a:lvl3pPr marL="1143000" indent="-228600" algn="l" rtl="0" fontAlgn="base">
              <a:spcBef>
                <a:spcPct val="20000"/>
              </a:spcBef>
              <a:spcAft>
                <a:spcPct val="0"/>
              </a:spcAft>
              <a:buChar char="•"/>
              <a:defRPr kumimoji="1" sz="2400" b="1">
                <a:solidFill>
                  <a:srgbClr val="990000"/>
                </a:solidFill>
                <a:latin typeface="+mn-lt"/>
                <a:ea typeface="+mn-ea"/>
              </a:defRPr>
            </a:lvl3pPr>
            <a:lvl4pPr marL="1600200" indent="-228600" algn="l" rtl="0" fontAlgn="base">
              <a:spcBef>
                <a:spcPct val="20000"/>
              </a:spcBef>
              <a:spcAft>
                <a:spcPct val="0"/>
              </a:spcAft>
              <a:buChar char="–"/>
              <a:defRPr kumimoji="1" sz="2000">
                <a:solidFill>
                  <a:schemeClr val="tx1"/>
                </a:solidFill>
                <a:latin typeface="+mn-lt"/>
                <a:ea typeface="+mn-ea"/>
              </a:defRPr>
            </a:lvl4pPr>
            <a:lvl5pPr marL="2057400" indent="-228600" algn="l" rtl="0" fontAlgn="base">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a:lstStyle>
          <a:p>
            <a:pPr marL="457200" indent="-457200">
              <a:lnSpc>
                <a:spcPct val="90000"/>
              </a:lnSpc>
              <a:buFont typeface="Wingdings" pitchFamily="2" charset="2"/>
              <a:buNone/>
              <a:tabLst>
                <a:tab pos="1028700" algn="l"/>
                <a:tab pos="4857750" algn="l"/>
              </a:tabLst>
            </a:pPr>
            <a:endParaRPr lang="zh-TW" altLang="en-US" kern="0" dirty="0">
              <a:latin typeface="华文细黑" panose="02010600040101010101" pitchFamily="2" charset="-122"/>
              <a:ea typeface="华文细黑" panose="02010600040101010101" pitchFamily="2" charset="-122"/>
            </a:endParaRPr>
          </a:p>
          <a:p>
            <a:pPr marL="457200" indent="-457200">
              <a:lnSpc>
                <a:spcPct val="90000"/>
              </a:lnSpc>
              <a:buFont typeface="Wingdings" pitchFamily="2" charset="2"/>
              <a:buNone/>
              <a:tabLst>
                <a:tab pos="1028700" algn="l"/>
                <a:tab pos="4857750" algn="l"/>
              </a:tabLst>
            </a:pPr>
            <a:endParaRPr lang="zh-TW" altLang="en-US" kern="0" dirty="0">
              <a:latin typeface="华文细黑" panose="02010600040101010101" pitchFamily="2" charset="-122"/>
              <a:ea typeface="华文细黑" panose="02010600040101010101" pitchFamily="2" charset="-122"/>
            </a:endParaRPr>
          </a:p>
          <a:p>
            <a:pPr marL="457200" indent="-457200">
              <a:lnSpc>
                <a:spcPct val="90000"/>
              </a:lnSpc>
              <a:buFont typeface="Wingdings" pitchFamily="2" charset="2"/>
              <a:buNone/>
              <a:tabLst>
                <a:tab pos="1028700" algn="l"/>
                <a:tab pos="4857750" algn="l"/>
              </a:tabLst>
            </a:pPr>
            <a:r>
              <a:rPr lang="zh-TW" altLang="en-US" kern="0" dirty="0">
                <a:latin typeface="华文细黑" panose="02010600040101010101" pitchFamily="2" charset="-122"/>
                <a:ea typeface="华文细黑" panose="02010600040101010101" pitchFamily="2" charset="-122"/>
              </a:rPr>
              <a:t> </a:t>
            </a:r>
          </a:p>
          <a:p>
            <a:pPr marL="457200" indent="-457200">
              <a:lnSpc>
                <a:spcPct val="90000"/>
              </a:lnSpc>
              <a:buFont typeface="Wingdings" pitchFamily="2" charset="2"/>
              <a:buNone/>
              <a:tabLst>
                <a:tab pos="1028700" algn="l"/>
                <a:tab pos="4857750" algn="l"/>
              </a:tabLst>
            </a:pPr>
            <a:endParaRPr lang="zh-TW" altLang="en-US" kern="0" dirty="0">
              <a:latin typeface="华文细黑" panose="02010600040101010101" pitchFamily="2" charset="-122"/>
              <a:ea typeface="华文细黑" panose="02010600040101010101" pitchFamily="2" charset="-122"/>
            </a:endParaRPr>
          </a:p>
          <a:p>
            <a:pPr marL="457200" indent="-457200">
              <a:lnSpc>
                <a:spcPct val="90000"/>
              </a:lnSpc>
              <a:buFont typeface="Wingdings" pitchFamily="2" charset="2"/>
              <a:buNone/>
              <a:tabLst>
                <a:tab pos="1028700" algn="l"/>
                <a:tab pos="4857750" algn="l"/>
              </a:tabLst>
            </a:pPr>
            <a:r>
              <a:rPr lang="zh-TW" altLang="en-US" kern="0" dirty="0">
                <a:latin typeface="华文细黑" panose="02010600040101010101" pitchFamily="2" charset="-122"/>
                <a:ea typeface="华文细黑" panose="02010600040101010101" pitchFamily="2" charset="-122"/>
              </a:rPr>
              <a:t>     </a:t>
            </a:r>
            <a:endParaRPr lang="zh-TW" altLang="en-US" sz="2000" kern="0" dirty="0">
              <a:latin typeface="华文细黑" panose="02010600040101010101" pitchFamily="2" charset="-122"/>
              <a:ea typeface="华文细黑" panose="02010600040101010101" pitchFamily="2" charset="-122"/>
            </a:endParaRPr>
          </a:p>
          <a:p>
            <a:pPr marL="457200" indent="-457200">
              <a:lnSpc>
                <a:spcPct val="90000"/>
              </a:lnSpc>
              <a:buFont typeface="Wingdings" pitchFamily="2" charset="2"/>
              <a:buNone/>
              <a:tabLst>
                <a:tab pos="1028700" algn="l"/>
                <a:tab pos="4857750" algn="l"/>
              </a:tabLst>
            </a:pPr>
            <a:r>
              <a:rPr lang="zh-TW" altLang="en-US" sz="2000" kern="0" dirty="0">
                <a:latin typeface="华文细黑" panose="02010600040101010101" pitchFamily="2" charset="-122"/>
                <a:ea typeface="华文细黑" panose="02010600040101010101" pitchFamily="2" charset="-122"/>
              </a:rPr>
              <a:t> </a:t>
            </a:r>
          </a:p>
          <a:p>
            <a:pPr marL="457200" indent="-457200">
              <a:lnSpc>
                <a:spcPct val="90000"/>
              </a:lnSpc>
              <a:buFont typeface="Wingdings" pitchFamily="2" charset="2"/>
              <a:buNone/>
              <a:tabLst>
                <a:tab pos="1028700" algn="l"/>
                <a:tab pos="4857750" algn="l"/>
              </a:tabLst>
            </a:pPr>
            <a:r>
              <a:rPr lang="zh-TW" altLang="en-US" sz="2000" kern="0" dirty="0">
                <a:latin typeface="华文细黑" panose="02010600040101010101" pitchFamily="2" charset="-122"/>
                <a:ea typeface="华文细黑" panose="02010600040101010101" pitchFamily="2" charset="-122"/>
              </a:rPr>
              <a:t> </a:t>
            </a:r>
            <a:endParaRPr lang="zh-TW" altLang="en-US" sz="2000" kern="0" dirty="0">
              <a:solidFill>
                <a:srgbClr val="FF00FF"/>
              </a:solidFill>
              <a:latin typeface="华文细黑" panose="02010600040101010101" pitchFamily="2" charset="-122"/>
              <a:ea typeface="华文细黑" panose="02010600040101010101" pitchFamily="2" charset="-122"/>
            </a:endParaRPr>
          </a:p>
          <a:p>
            <a:pPr marL="457200" indent="-457200">
              <a:lnSpc>
                <a:spcPct val="90000"/>
              </a:lnSpc>
              <a:buFont typeface="Wingdings" pitchFamily="2" charset="2"/>
              <a:buNone/>
              <a:tabLst>
                <a:tab pos="1028700" algn="l"/>
                <a:tab pos="4857750" algn="l"/>
              </a:tabLst>
            </a:pPr>
            <a:r>
              <a:rPr lang="zh-TW" altLang="en-US" sz="2000" kern="0" dirty="0">
                <a:solidFill>
                  <a:srgbClr val="FFC000"/>
                </a:solidFill>
                <a:latin typeface="华文细黑" panose="02010600040101010101" pitchFamily="2" charset="-122"/>
                <a:ea typeface="华文细黑" panose="02010600040101010101" pitchFamily="2" charset="-122"/>
              </a:rPr>
              <a:t> </a:t>
            </a:r>
            <a:r>
              <a:rPr lang="zh-TW" altLang="en-US" sz="2000" kern="0" dirty="0">
                <a:solidFill>
                  <a:srgbClr val="FFC000"/>
                </a:solidFill>
                <a:ea typeface="华文细黑" panose="02010600040101010101" pitchFamily="2" charset="-122"/>
              </a:rPr>
              <a:t>•</a:t>
            </a:r>
            <a:r>
              <a:rPr lang="zh-TW" altLang="en-US" sz="2000" kern="0" dirty="0">
                <a:solidFill>
                  <a:srgbClr val="FFC000"/>
                </a:solidFill>
                <a:latin typeface="华文细黑" panose="02010600040101010101" pitchFamily="2" charset="-122"/>
                <a:ea typeface="华文细黑" panose="02010600040101010101" pitchFamily="2" charset="-122"/>
              </a:rPr>
              <a:t>  1600年牛顿发现太阳光经过棱镜后分成了彩色光带，他称其为光谱</a:t>
            </a:r>
            <a:endParaRPr lang="en-US" altLang="zh-TW" sz="2000" kern="0" dirty="0">
              <a:solidFill>
                <a:srgbClr val="FFC000"/>
              </a:solidFill>
              <a:latin typeface="华文细黑" panose="02010600040101010101" pitchFamily="2" charset="-122"/>
              <a:ea typeface="华文细黑" panose="02010600040101010101" pitchFamily="2" charset="-122"/>
            </a:endParaRPr>
          </a:p>
        </p:txBody>
      </p:sp>
      <p:sp>
        <p:nvSpPr>
          <p:cNvPr id="4" name="AutoShape 4">
            <a:extLst>
              <a:ext uri="{FF2B5EF4-FFF2-40B4-BE49-F238E27FC236}">
                <a16:creationId xmlns:a16="http://schemas.microsoft.com/office/drawing/2014/main" id="{9456DB23-A297-6E4F-9185-B2E3EAC0A4D5}"/>
              </a:ext>
            </a:extLst>
          </p:cNvPr>
          <p:cNvSpPr>
            <a:spLocks noChangeArrowheads="1"/>
          </p:cNvSpPr>
          <p:nvPr/>
        </p:nvSpPr>
        <p:spPr bwMode="auto">
          <a:xfrm>
            <a:off x="684461" y="2298031"/>
            <a:ext cx="1539875" cy="1385887"/>
          </a:xfrm>
          <a:prstGeom prst="star16">
            <a:avLst>
              <a:gd name="adj" fmla="val 37500"/>
            </a:avLst>
          </a:prstGeom>
          <a:solidFill>
            <a:srgbClr val="FAFD0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eaLnBrk="0" hangingPunct="0">
              <a:defRPr sz="2400">
                <a:solidFill>
                  <a:srgbClr val="DCB200"/>
                </a:solidFill>
                <a:latin typeface="Arial" panose="020B0604020202020204" pitchFamily="34" charset="0"/>
              </a:defRPr>
            </a:lvl1pPr>
            <a:lvl2pPr marL="742950" indent="-285750" eaLnBrk="0" hangingPunct="0">
              <a:defRPr sz="2400">
                <a:solidFill>
                  <a:srgbClr val="DCB200"/>
                </a:solidFill>
                <a:latin typeface="Arial" panose="020B0604020202020204" pitchFamily="34" charset="0"/>
              </a:defRPr>
            </a:lvl2pPr>
            <a:lvl3pPr marL="1143000" indent="-228600" eaLnBrk="0" hangingPunct="0">
              <a:defRPr sz="2400">
                <a:solidFill>
                  <a:srgbClr val="DCB200"/>
                </a:solidFill>
                <a:latin typeface="Arial" panose="020B0604020202020204" pitchFamily="34" charset="0"/>
              </a:defRPr>
            </a:lvl3pPr>
            <a:lvl4pPr marL="1600200" indent="-228600" eaLnBrk="0" hangingPunct="0">
              <a:defRPr sz="2400">
                <a:solidFill>
                  <a:srgbClr val="DCB200"/>
                </a:solidFill>
                <a:latin typeface="Arial" panose="020B0604020202020204" pitchFamily="34" charset="0"/>
              </a:defRPr>
            </a:lvl4pPr>
            <a:lvl5pPr marL="2057400" indent="-228600" eaLnBrk="0" hangingPunct="0">
              <a:defRPr sz="2400">
                <a:solidFill>
                  <a:srgbClr val="DCB200"/>
                </a:solidFill>
                <a:latin typeface="Arial" panose="020B0604020202020204" pitchFamily="34" charset="0"/>
              </a:defRPr>
            </a:lvl5pPr>
            <a:lvl6pPr marL="2514600" indent="-228600" eaLnBrk="0" fontAlgn="base" hangingPunct="0">
              <a:spcBef>
                <a:spcPct val="0"/>
              </a:spcBef>
              <a:spcAft>
                <a:spcPct val="0"/>
              </a:spcAft>
              <a:buSzPct val="60000"/>
              <a:buFont typeface="Wingdings" pitchFamily="2" charset="2"/>
              <a:defRPr sz="2400">
                <a:solidFill>
                  <a:srgbClr val="DCB200"/>
                </a:solidFill>
                <a:latin typeface="Arial" panose="020B0604020202020204" pitchFamily="34" charset="0"/>
              </a:defRPr>
            </a:lvl6pPr>
            <a:lvl7pPr marL="2971800" indent="-228600" eaLnBrk="0" fontAlgn="base" hangingPunct="0">
              <a:spcBef>
                <a:spcPct val="0"/>
              </a:spcBef>
              <a:spcAft>
                <a:spcPct val="0"/>
              </a:spcAft>
              <a:buSzPct val="60000"/>
              <a:buFont typeface="Wingdings" pitchFamily="2" charset="2"/>
              <a:defRPr sz="2400">
                <a:solidFill>
                  <a:srgbClr val="DCB200"/>
                </a:solidFill>
                <a:latin typeface="Arial" panose="020B0604020202020204" pitchFamily="34" charset="0"/>
              </a:defRPr>
            </a:lvl7pPr>
            <a:lvl8pPr marL="3429000" indent="-228600" eaLnBrk="0" fontAlgn="base" hangingPunct="0">
              <a:spcBef>
                <a:spcPct val="0"/>
              </a:spcBef>
              <a:spcAft>
                <a:spcPct val="0"/>
              </a:spcAft>
              <a:buSzPct val="60000"/>
              <a:buFont typeface="Wingdings" pitchFamily="2" charset="2"/>
              <a:defRPr sz="2400">
                <a:solidFill>
                  <a:srgbClr val="DCB200"/>
                </a:solidFill>
                <a:latin typeface="Arial" panose="020B0604020202020204" pitchFamily="34" charset="0"/>
              </a:defRPr>
            </a:lvl8pPr>
            <a:lvl9pPr marL="3886200" indent="-228600" eaLnBrk="0" fontAlgn="base" hangingPunct="0">
              <a:spcBef>
                <a:spcPct val="0"/>
              </a:spcBef>
              <a:spcAft>
                <a:spcPct val="0"/>
              </a:spcAft>
              <a:buSzPct val="60000"/>
              <a:buFont typeface="Wingdings" pitchFamily="2" charset="2"/>
              <a:defRPr sz="2400">
                <a:solidFill>
                  <a:srgbClr val="DCB200"/>
                </a:solidFill>
                <a:latin typeface="Arial" panose="020B0604020202020204" pitchFamily="34" charset="0"/>
              </a:defRPr>
            </a:lvl9pPr>
          </a:lstStyle>
          <a:p>
            <a:pPr eaLnBrk="1" hangingPunct="1"/>
            <a:endParaRPr lang="zh-CN" altLang="en-US">
              <a:ea typeface="宋体" panose="02010600030101010101" pitchFamily="2" charset="-122"/>
            </a:endParaRPr>
          </a:p>
        </p:txBody>
      </p:sp>
      <p:sp>
        <p:nvSpPr>
          <p:cNvPr id="5" name="Line 5">
            <a:extLst>
              <a:ext uri="{FF2B5EF4-FFF2-40B4-BE49-F238E27FC236}">
                <a16:creationId xmlns:a16="http://schemas.microsoft.com/office/drawing/2014/main" id="{6B446ECF-4DAD-4C41-A54A-294370EE5D8B}"/>
              </a:ext>
            </a:extLst>
          </p:cNvPr>
          <p:cNvSpPr>
            <a:spLocks noChangeShapeType="1"/>
          </p:cNvSpPr>
          <p:nvPr/>
        </p:nvSpPr>
        <p:spPr bwMode="auto">
          <a:xfrm flipV="1">
            <a:off x="2687886" y="2515518"/>
            <a:ext cx="338137" cy="222250"/>
          </a:xfrm>
          <a:prstGeom prst="line">
            <a:avLst/>
          </a:prstGeom>
          <a:noFill/>
          <a:ln w="50800">
            <a:solidFill>
              <a:srgbClr val="FAFD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 name="Line 6">
            <a:extLst>
              <a:ext uri="{FF2B5EF4-FFF2-40B4-BE49-F238E27FC236}">
                <a16:creationId xmlns:a16="http://schemas.microsoft.com/office/drawing/2014/main" id="{AAED988D-9FBB-7249-AE09-6D95F3C9921B}"/>
              </a:ext>
            </a:extLst>
          </p:cNvPr>
          <p:cNvSpPr>
            <a:spLocks noChangeShapeType="1"/>
          </p:cNvSpPr>
          <p:nvPr/>
        </p:nvSpPr>
        <p:spPr bwMode="auto">
          <a:xfrm>
            <a:off x="2687886" y="2998118"/>
            <a:ext cx="322262" cy="0"/>
          </a:xfrm>
          <a:prstGeom prst="line">
            <a:avLst/>
          </a:prstGeom>
          <a:noFill/>
          <a:ln w="50800">
            <a:solidFill>
              <a:srgbClr val="FAFD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 name="Line 7">
            <a:extLst>
              <a:ext uri="{FF2B5EF4-FFF2-40B4-BE49-F238E27FC236}">
                <a16:creationId xmlns:a16="http://schemas.microsoft.com/office/drawing/2014/main" id="{D722025C-0202-2549-9070-4C647FFA0CE3}"/>
              </a:ext>
            </a:extLst>
          </p:cNvPr>
          <p:cNvSpPr>
            <a:spLocks noChangeShapeType="1"/>
          </p:cNvSpPr>
          <p:nvPr/>
        </p:nvSpPr>
        <p:spPr bwMode="auto">
          <a:xfrm>
            <a:off x="2672011" y="3299743"/>
            <a:ext cx="354012" cy="120650"/>
          </a:xfrm>
          <a:prstGeom prst="line">
            <a:avLst/>
          </a:prstGeom>
          <a:noFill/>
          <a:ln w="50800">
            <a:solidFill>
              <a:srgbClr val="FAFD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 name="Line 8">
            <a:extLst>
              <a:ext uri="{FF2B5EF4-FFF2-40B4-BE49-F238E27FC236}">
                <a16:creationId xmlns:a16="http://schemas.microsoft.com/office/drawing/2014/main" id="{3BD5F95D-C472-874B-BD57-FDD60BF6EA2A}"/>
              </a:ext>
            </a:extLst>
          </p:cNvPr>
          <p:cNvSpPr>
            <a:spLocks noChangeShapeType="1"/>
          </p:cNvSpPr>
          <p:nvPr/>
        </p:nvSpPr>
        <p:spPr bwMode="auto">
          <a:xfrm>
            <a:off x="3224461" y="2998118"/>
            <a:ext cx="1382712" cy="0"/>
          </a:xfrm>
          <a:prstGeom prst="line">
            <a:avLst/>
          </a:prstGeom>
          <a:noFill/>
          <a:ln w="127000">
            <a:solidFill>
              <a:srgbClr val="FFFF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 name="Freeform 9">
            <a:extLst>
              <a:ext uri="{FF2B5EF4-FFF2-40B4-BE49-F238E27FC236}">
                <a16:creationId xmlns:a16="http://schemas.microsoft.com/office/drawing/2014/main" id="{346302AD-C364-A94F-A2CB-B600D070DEBB}"/>
              </a:ext>
            </a:extLst>
          </p:cNvPr>
          <p:cNvSpPr>
            <a:spLocks/>
          </p:cNvSpPr>
          <p:nvPr/>
        </p:nvSpPr>
        <p:spPr bwMode="auto">
          <a:xfrm>
            <a:off x="3984873" y="1940843"/>
            <a:ext cx="3035300" cy="2344738"/>
          </a:xfrm>
          <a:custGeom>
            <a:avLst/>
            <a:gdLst>
              <a:gd name="T0" fmla="*/ 0 w 1985"/>
              <a:gd name="T1" fmla="*/ 1476 h 1477"/>
              <a:gd name="T2" fmla="*/ 929 w 1985"/>
              <a:gd name="T3" fmla="*/ 0 h 1477"/>
              <a:gd name="T4" fmla="*/ 1984 w 1985"/>
              <a:gd name="T5" fmla="*/ 1476 h 1477"/>
              <a:gd name="T6" fmla="*/ 0 w 1985"/>
              <a:gd name="T7" fmla="*/ 1476 h 1477"/>
              <a:gd name="T8" fmla="*/ 0 60000 65536"/>
              <a:gd name="T9" fmla="*/ 0 60000 65536"/>
              <a:gd name="T10" fmla="*/ 0 60000 65536"/>
              <a:gd name="T11" fmla="*/ 0 60000 65536"/>
              <a:gd name="T12" fmla="*/ 0 w 1985"/>
              <a:gd name="T13" fmla="*/ 0 h 1477"/>
              <a:gd name="T14" fmla="*/ 1985 w 1985"/>
              <a:gd name="T15" fmla="*/ 1477 h 1477"/>
            </a:gdLst>
            <a:ahLst/>
            <a:cxnLst>
              <a:cxn ang="T8">
                <a:pos x="T0" y="T1"/>
              </a:cxn>
              <a:cxn ang="T9">
                <a:pos x="T2" y="T3"/>
              </a:cxn>
              <a:cxn ang="T10">
                <a:pos x="T4" y="T5"/>
              </a:cxn>
              <a:cxn ang="T11">
                <a:pos x="T6" y="T7"/>
              </a:cxn>
            </a:cxnLst>
            <a:rect l="T12" t="T13" r="T14" b="T15"/>
            <a:pathLst>
              <a:path w="1985" h="1477">
                <a:moveTo>
                  <a:pt x="0" y="1476"/>
                </a:moveTo>
                <a:lnTo>
                  <a:pt x="929" y="0"/>
                </a:lnTo>
                <a:lnTo>
                  <a:pt x="1984" y="1476"/>
                </a:lnTo>
                <a:lnTo>
                  <a:pt x="0" y="1476"/>
                </a:lnTo>
              </a:path>
            </a:pathLst>
          </a:custGeom>
          <a:gradFill rotWithShape="0">
            <a:gsLst>
              <a:gs pos="0">
                <a:srgbClr val="FFFFFF"/>
              </a:gs>
              <a:gs pos="100000">
                <a:srgbClr val="CCCCCC"/>
              </a:gs>
            </a:gsLst>
            <a:lin ang="5400000" scaled="1"/>
          </a:gradFill>
          <a:ln>
            <a:noFill/>
          </a:ln>
          <a:extLst>
            <a:ext uri="{91240B29-F687-4F45-9708-019B960494DF}">
              <a14:hiddenLine xmlns:a14="http://schemas.microsoft.com/office/drawing/2010/main" w="12700" cap="rnd" cmpd="sng">
                <a:solidFill>
                  <a:srgbClr val="000000"/>
                </a:solidFill>
                <a:prstDash val="solid"/>
                <a:round/>
                <a:headEnd type="triangle" w="med" len="med"/>
                <a:tailEnd type="none" w="med" len="med"/>
              </a14:hiddenLine>
            </a:ext>
          </a:extLst>
        </p:spPr>
        <p:txBody>
          <a:bodyPr/>
          <a:lstStyle/>
          <a:p>
            <a:endParaRPr lang="zh-CN" altLang="en-US"/>
          </a:p>
        </p:txBody>
      </p:sp>
      <p:sp>
        <p:nvSpPr>
          <p:cNvPr id="10" name="Rectangle 10">
            <a:extLst>
              <a:ext uri="{FF2B5EF4-FFF2-40B4-BE49-F238E27FC236}">
                <a16:creationId xmlns:a16="http://schemas.microsoft.com/office/drawing/2014/main" id="{AFEACF05-B1F2-DB4E-B9F5-280DC3DF5B0D}"/>
              </a:ext>
            </a:extLst>
          </p:cNvPr>
          <p:cNvSpPr>
            <a:spLocks noChangeArrowheads="1"/>
          </p:cNvSpPr>
          <p:nvPr/>
        </p:nvSpPr>
        <p:spPr bwMode="auto">
          <a:xfrm>
            <a:off x="765423" y="1459831"/>
            <a:ext cx="2197100" cy="468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txBody>
          <a:bodyPr wrap="none" lIns="90488" tIns="44450" rIns="90488" bIns="44450">
            <a:spAutoFit/>
          </a:bodyPr>
          <a:lstStyle>
            <a:lvl1pPr eaLnBrk="0" hangingPunct="0">
              <a:defRPr sz="2400">
                <a:solidFill>
                  <a:srgbClr val="DCB200"/>
                </a:solidFill>
                <a:latin typeface="Arial" panose="020B0604020202020204" pitchFamily="34" charset="0"/>
              </a:defRPr>
            </a:lvl1pPr>
            <a:lvl2pPr marL="742950" indent="-285750" eaLnBrk="0" hangingPunct="0">
              <a:defRPr sz="2400">
                <a:solidFill>
                  <a:srgbClr val="DCB200"/>
                </a:solidFill>
                <a:latin typeface="Arial" panose="020B0604020202020204" pitchFamily="34" charset="0"/>
              </a:defRPr>
            </a:lvl2pPr>
            <a:lvl3pPr marL="1143000" indent="-228600" eaLnBrk="0" hangingPunct="0">
              <a:defRPr sz="2400">
                <a:solidFill>
                  <a:srgbClr val="DCB200"/>
                </a:solidFill>
                <a:latin typeface="Arial" panose="020B0604020202020204" pitchFamily="34" charset="0"/>
              </a:defRPr>
            </a:lvl3pPr>
            <a:lvl4pPr marL="1600200" indent="-228600" eaLnBrk="0" hangingPunct="0">
              <a:defRPr sz="2400">
                <a:solidFill>
                  <a:srgbClr val="DCB200"/>
                </a:solidFill>
                <a:latin typeface="Arial" panose="020B0604020202020204" pitchFamily="34" charset="0"/>
              </a:defRPr>
            </a:lvl4pPr>
            <a:lvl5pPr marL="2057400" indent="-228600" eaLnBrk="0" hangingPunct="0">
              <a:defRPr sz="2400">
                <a:solidFill>
                  <a:srgbClr val="DCB200"/>
                </a:solidFill>
                <a:latin typeface="Arial" panose="020B0604020202020204" pitchFamily="34" charset="0"/>
              </a:defRPr>
            </a:lvl5pPr>
            <a:lvl6pPr marL="2514600" indent="-228600" eaLnBrk="0" fontAlgn="base" hangingPunct="0">
              <a:spcBef>
                <a:spcPct val="0"/>
              </a:spcBef>
              <a:spcAft>
                <a:spcPct val="0"/>
              </a:spcAft>
              <a:buSzPct val="60000"/>
              <a:buFont typeface="Wingdings" pitchFamily="2" charset="2"/>
              <a:defRPr sz="2400">
                <a:solidFill>
                  <a:srgbClr val="DCB200"/>
                </a:solidFill>
                <a:latin typeface="Arial" panose="020B0604020202020204" pitchFamily="34" charset="0"/>
              </a:defRPr>
            </a:lvl6pPr>
            <a:lvl7pPr marL="2971800" indent="-228600" eaLnBrk="0" fontAlgn="base" hangingPunct="0">
              <a:spcBef>
                <a:spcPct val="0"/>
              </a:spcBef>
              <a:spcAft>
                <a:spcPct val="0"/>
              </a:spcAft>
              <a:buSzPct val="60000"/>
              <a:buFont typeface="Wingdings" pitchFamily="2" charset="2"/>
              <a:defRPr sz="2400">
                <a:solidFill>
                  <a:srgbClr val="DCB200"/>
                </a:solidFill>
                <a:latin typeface="Arial" panose="020B0604020202020204" pitchFamily="34" charset="0"/>
              </a:defRPr>
            </a:lvl7pPr>
            <a:lvl8pPr marL="3429000" indent="-228600" eaLnBrk="0" fontAlgn="base" hangingPunct="0">
              <a:spcBef>
                <a:spcPct val="0"/>
              </a:spcBef>
              <a:spcAft>
                <a:spcPct val="0"/>
              </a:spcAft>
              <a:buSzPct val="60000"/>
              <a:buFont typeface="Wingdings" pitchFamily="2" charset="2"/>
              <a:defRPr sz="2400">
                <a:solidFill>
                  <a:srgbClr val="DCB200"/>
                </a:solidFill>
                <a:latin typeface="Arial" panose="020B0604020202020204" pitchFamily="34" charset="0"/>
              </a:defRPr>
            </a:lvl8pPr>
            <a:lvl9pPr marL="3886200" indent="-228600" eaLnBrk="0" fontAlgn="base" hangingPunct="0">
              <a:spcBef>
                <a:spcPct val="0"/>
              </a:spcBef>
              <a:spcAft>
                <a:spcPct val="0"/>
              </a:spcAft>
              <a:buSzPct val="60000"/>
              <a:buFont typeface="Wingdings" pitchFamily="2" charset="2"/>
              <a:defRPr sz="2400">
                <a:solidFill>
                  <a:srgbClr val="DCB200"/>
                </a:solidFill>
                <a:latin typeface="Arial" panose="020B0604020202020204" pitchFamily="34" charset="0"/>
              </a:defRPr>
            </a:lvl9pPr>
          </a:lstStyle>
          <a:p>
            <a:pPr>
              <a:lnSpc>
                <a:spcPct val="90000"/>
              </a:lnSpc>
              <a:buSzTx/>
              <a:buFontTx/>
              <a:buNone/>
            </a:pPr>
            <a:r>
              <a:rPr kumimoji="1" lang="en-US" altLang="zh-TW" b="1" dirty="0">
                <a:solidFill>
                  <a:srgbClr val="FFFFFF"/>
                </a:solidFill>
                <a:ea typeface="PMingLiU" panose="02020500000000000000" pitchFamily="18" charset="-120"/>
              </a:rPr>
              <a:t>Sunlight</a:t>
            </a:r>
          </a:p>
        </p:txBody>
      </p:sp>
      <p:sp>
        <p:nvSpPr>
          <p:cNvPr id="11" name="Rectangle 11">
            <a:extLst>
              <a:ext uri="{FF2B5EF4-FFF2-40B4-BE49-F238E27FC236}">
                <a16:creationId xmlns:a16="http://schemas.microsoft.com/office/drawing/2014/main" id="{E96479BE-6BB5-8840-B3C4-ED40EBA8C503}"/>
              </a:ext>
            </a:extLst>
          </p:cNvPr>
          <p:cNvSpPr>
            <a:spLocks noChangeArrowheads="1"/>
          </p:cNvSpPr>
          <p:nvPr/>
        </p:nvSpPr>
        <p:spPr bwMode="auto">
          <a:xfrm>
            <a:off x="4886573" y="1459831"/>
            <a:ext cx="1333500" cy="468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txBody>
          <a:bodyPr wrap="none" lIns="90488" tIns="44450" rIns="90488" bIns="44450">
            <a:spAutoFit/>
          </a:bodyPr>
          <a:lstStyle>
            <a:lvl1pPr eaLnBrk="0" hangingPunct="0">
              <a:defRPr sz="2400">
                <a:solidFill>
                  <a:srgbClr val="DCB200"/>
                </a:solidFill>
                <a:latin typeface="Arial" panose="020B0604020202020204" pitchFamily="34" charset="0"/>
              </a:defRPr>
            </a:lvl1pPr>
            <a:lvl2pPr marL="742950" indent="-285750" eaLnBrk="0" hangingPunct="0">
              <a:defRPr sz="2400">
                <a:solidFill>
                  <a:srgbClr val="DCB200"/>
                </a:solidFill>
                <a:latin typeface="Arial" panose="020B0604020202020204" pitchFamily="34" charset="0"/>
              </a:defRPr>
            </a:lvl2pPr>
            <a:lvl3pPr marL="1143000" indent="-228600" eaLnBrk="0" hangingPunct="0">
              <a:defRPr sz="2400">
                <a:solidFill>
                  <a:srgbClr val="DCB200"/>
                </a:solidFill>
                <a:latin typeface="Arial" panose="020B0604020202020204" pitchFamily="34" charset="0"/>
              </a:defRPr>
            </a:lvl3pPr>
            <a:lvl4pPr marL="1600200" indent="-228600" eaLnBrk="0" hangingPunct="0">
              <a:defRPr sz="2400">
                <a:solidFill>
                  <a:srgbClr val="DCB200"/>
                </a:solidFill>
                <a:latin typeface="Arial" panose="020B0604020202020204" pitchFamily="34" charset="0"/>
              </a:defRPr>
            </a:lvl4pPr>
            <a:lvl5pPr marL="2057400" indent="-228600" eaLnBrk="0" hangingPunct="0">
              <a:defRPr sz="2400">
                <a:solidFill>
                  <a:srgbClr val="DCB200"/>
                </a:solidFill>
                <a:latin typeface="Arial" panose="020B0604020202020204" pitchFamily="34" charset="0"/>
              </a:defRPr>
            </a:lvl5pPr>
            <a:lvl6pPr marL="2514600" indent="-228600" eaLnBrk="0" fontAlgn="base" hangingPunct="0">
              <a:spcBef>
                <a:spcPct val="0"/>
              </a:spcBef>
              <a:spcAft>
                <a:spcPct val="0"/>
              </a:spcAft>
              <a:buSzPct val="60000"/>
              <a:buFont typeface="Wingdings" pitchFamily="2" charset="2"/>
              <a:defRPr sz="2400">
                <a:solidFill>
                  <a:srgbClr val="DCB200"/>
                </a:solidFill>
                <a:latin typeface="Arial" panose="020B0604020202020204" pitchFamily="34" charset="0"/>
              </a:defRPr>
            </a:lvl6pPr>
            <a:lvl7pPr marL="2971800" indent="-228600" eaLnBrk="0" fontAlgn="base" hangingPunct="0">
              <a:spcBef>
                <a:spcPct val="0"/>
              </a:spcBef>
              <a:spcAft>
                <a:spcPct val="0"/>
              </a:spcAft>
              <a:buSzPct val="60000"/>
              <a:buFont typeface="Wingdings" pitchFamily="2" charset="2"/>
              <a:defRPr sz="2400">
                <a:solidFill>
                  <a:srgbClr val="DCB200"/>
                </a:solidFill>
                <a:latin typeface="Arial" panose="020B0604020202020204" pitchFamily="34" charset="0"/>
              </a:defRPr>
            </a:lvl7pPr>
            <a:lvl8pPr marL="3429000" indent="-228600" eaLnBrk="0" fontAlgn="base" hangingPunct="0">
              <a:spcBef>
                <a:spcPct val="0"/>
              </a:spcBef>
              <a:spcAft>
                <a:spcPct val="0"/>
              </a:spcAft>
              <a:buSzPct val="60000"/>
              <a:buFont typeface="Wingdings" pitchFamily="2" charset="2"/>
              <a:defRPr sz="2400">
                <a:solidFill>
                  <a:srgbClr val="DCB200"/>
                </a:solidFill>
                <a:latin typeface="Arial" panose="020B0604020202020204" pitchFamily="34" charset="0"/>
              </a:defRPr>
            </a:lvl8pPr>
            <a:lvl9pPr marL="3886200" indent="-228600" eaLnBrk="0" fontAlgn="base" hangingPunct="0">
              <a:spcBef>
                <a:spcPct val="0"/>
              </a:spcBef>
              <a:spcAft>
                <a:spcPct val="0"/>
              </a:spcAft>
              <a:buSzPct val="60000"/>
              <a:buFont typeface="Wingdings" pitchFamily="2" charset="2"/>
              <a:defRPr sz="2400">
                <a:solidFill>
                  <a:srgbClr val="DCB200"/>
                </a:solidFill>
                <a:latin typeface="Arial" panose="020B0604020202020204" pitchFamily="34" charset="0"/>
              </a:defRPr>
            </a:lvl9pPr>
          </a:lstStyle>
          <a:p>
            <a:pPr>
              <a:lnSpc>
                <a:spcPct val="90000"/>
              </a:lnSpc>
              <a:buSzTx/>
              <a:buFontTx/>
              <a:buNone/>
            </a:pPr>
            <a:r>
              <a:rPr kumimoji="1" lang="en-US" altLang="zh-TW" b="1" dirty="0">
                <a:solidFill>
                  <a:srgbClr val="FFFFFF"/>
                </a:solidFill>
                <a:ea typeface="PMingLiU" panose="02020500000000000000" pitchFamily="18" charset="-120"/>
              </a:rPr>
              <a:t>Prism</a:t>
            </a:r>
          </a:p>
        </p:txBody>
      </p:sp>
      <p:sp>
        <p:nvSpPr>
          <p:cNvPr id="12" name="Freeform 12">
            <a:extLst>
              <a:ext uri="{FF2B5EF4-FFF2-40B4-BE49-F238E27FC236}">
                <a16:creationId xmlns:a16="http://schemas.microsoft.com/office/drawing/2014/main" id="{8D84D5C3-62A3-0E4F-B38C-87E68A773F08}"/>
              </a:ext>
            </a:extLst>
          </p:cNvPr>
          <p:cNvSpPr>
            <a:spLocks/>
          </p:cNvSpPr>
          <p:nvPr/>
        </p:nvSpPr>
        <p:spPr bwMode="auto">
          <a:xfrm>
            <a:off x="5091361" y="2969543"/>
            <a:ext cx="2387600" cy="188913"/>
          </a:xfrm>
          <a:custGeom>
            <a:avLst/>
            <a:gdLst>
              <a:gd name="T0" fmla="*/ 0 w 1562"/>
              <a:gd name="T1" fmla="*/ 0 h 119"/>
              <a:gd name="T2" fmla="*/ 690 w 1562"/>
              <a:gd name="T3" fmla="*/ 14 h 119"/>
              <a:gd name="T4" fmla="*/ 1561 w 1562"/>
              <a:gd name="T5" fmla="*/ 118 h 119"/>
              <a:gd name="T6" fmla="*/ 0 60000 65536"/>
              <a:gd name="T7" fmla="*/ 0 60000 65536"/>
              <a:gd name="T8" fmla="*/ 0 60000 65536"/>
              <a:gd name="T9" fmla="*/ 0 w 1562"/>
              <a:gd name="T10" fmla="*/ 0 h 119"/>
              <a:gd name="T11" fmla="*/ 1562 w 1562"/>
              <a:gd name="T12" fmla="*/ 119 h 119"/>
            </a:gdLst>
            <a:ahLst/>
            <a:cxnLst>
              <a:cxn ang="T6">
                <a:pos x="T0" y="T1"/>
              </a:cxn>
              <a:cxn ang="T7">
                <a:pos x="T2" y="T3"/>
              </a:cxn>
              <a:cxn ang="T8">
                <a:pos x="T4" y="T5"/>
              </a:cxn>
            </a:cxnLst>
            <a:rect l="T9" t="T10" r="T11" b="T12"/>
            <a:pathLst>
              <a:path w="1562" h="119">
                <a:moveTo>
                  <a:pt x="0" y="0"/>
                </a:moveTo>
                <a:lnTo>
                  <a:pt x="690" y="14"/>
                </a:lnTo>
                <a:lnTo>
                  <a:pt x="1561" y="118"/>
                </a:lnTo>
              </a:path>
            </a:pathLst>
          </a:custGeom>
          <a:noFill/>
          <a:ln w="127000" cap="rnd" cmpd="sng">
            <a:solidFill>
              <a:srgbClr val="C10000"/>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3" name="Freeform 13">
            <a:extLst>
              <a:ext uri="{FF2B5EF4-FFF2-40B4-BE49-F238E27FC236}">
                <a16:creationId xmlns:a16="http://schemas.microsoft.com/office/drawing/2014/main" id="{5B079C48-ACD2-9D4C-840F-5EB0A1581389}"/>
              </a:ext>
            </a:extLst>
          </p:cNvPr>
          <p:cNvSpPr>
            <a:spLocks/>
          </p:cNvSpPr>
          <p:nvPr/>
        </p:nvSpPr>
        <p:spPr bwMode="auto">
          <a:xfrm>
            <a:off x="5091361" y="2969543"/>
            <a:ext cx="2387600" cy="382588"/>
          </a:xfrm>
          <a:custGeom>
            <a:avLst/>
            <a:gdLst>
              <a:gd name="T0" fmla="*/ 0 w 1562"/>
              <a:gd name="T1" fmla="*/ 0 h 241"/>
              <a:gd name="T2" fmla="*/ 677 w 1562"/>
              <a:gd name="T3" fmla="*/ 36 h 241"/>
              <a:gd name="T4" fmla="*/ 1561 w 1562"/>
              <a:gd name="T5" fmla="*/ 240 h 241"/>
              <a:gd name="T6" fmla="*/ 0 60000 65536"/>
              <a:gd name="T7" fmla="*/ 0 60000 65536"/>
              <a:gd name="T8" fmla="*/ 0 60000 65536"/>
              <a:gd name="T9" fmla="*/ 0 w 1562"/>
              <a:gd name="T10" fmla="*/ 0 h 241"/>
              <a:gd name="T11" fmla="*/ 1562 w 1562"/>
              <a:gd name="T12" fmla="*/ 241 h 241"/>
            </a:gdLst>
            <a:ahLst/>
            <a:cxnLst>
              <a:cxn ang="T6">
                <a:pos x="T0" y="T1"/>
              </a:cxn>
              <a:cxn ang="T7">
                <a:pos x="T2" y="T3"/>
              </a:cxn>
              <a:cxn ang="T8">
                <a:pos x="T4" y="T5"/>
              </a:cxn>
            </a:cxnLst>
            <a:rect l="T9" t="T10" r="T11" b="T12"/>
            <a:pathLst>
              <a:path w="1562" h="241">
                <a:moveTo>
                  <a:pt x="0" y="0"/>
                </a:moveTo>
                <a:lnTo>
                  <a:pt x="677" y="36"/>
                </a:lnTo>
                <a:lnTo>
                  <a:pt x="1561" y="240"/>
                </a:lnTo>
              </a:path>
            </a:pathLst>
          </a:custGeom>
          <a:noFill/>
          <a:ln w="127000" cap="rnd" cmpd="sng">
            <a:solidFill>
              <a:srgbClr val="F86E00"/>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 name="Freeform 14">
            <a:extLst>
              <a:ext uri="{FF2B5EF4-FFF2-40B4-BE49-F238E27FC236}">
                <a16:creationId xmlns:a16="http://schemas.microsoft.com/office/drawing/2014/main" id="{4E99B27A-0623-6F4B-BEA6-CB40D2484305}"/>
              </a:ext>
            </a:extLst>
          </p:cNvPr>
          <p:cNvSpPr>
            <a:spLocks/>
          </p:cNvSpPr>
          <p:nvPr/>
        </p:nvSpPr>
        <p:spPr bwMode="auto">
          <a:xfrm>
            <a:off x="5067548" y="2979068"/>
            <a:ext cx="2411413" cy="585788"/>
          </a:xfrm>
          <a:custGeom>
            <a:avLst/>
            <a:gdLst>
              <a:gd name="T0" fmla="*/ 0 w 1577"/>
              <a:gd name="T1" fmla="*/ 0 h 369"/>
              <a:gd name="T2" fmla="*/ 744 w 1577"/>
              <a:gd name="T3" fmla="*/ 94 h 369"/>
              <a:gd name="T4" fmla="*/ 1576 w 1577"/>
              <a:gd name="T5" fmla="*/ 368 h 369"/>
              <a:gd name="T6" fmla="*/ 0 60000 65536"/>
              <a:gd name="T7" fmla="*/ 0 60000 65536"/>
              <a:gd name="T8" fmla="*/ 0 60000 65536"/>
              <a:gd name="T9" fmla="*/ 0 w 1577"/>
              <a:gd name="T10" fmla="*/ 0 h 369"/>
              <a:gd name="T11" fmla="*/ 1577 w 1577"/>
              <a:gd name="T12" fmla="*/ 369 h 369"/>
            </a:gdLst>
            <a:ahLst/>
            <a:cxnLst>
              <a:cxn ang="T6">
                <a:pos x="T0" y="T1"/>
              </a:cxn>
              <a:cxn ang="T7">
                <a:pos x="T2" y="T3"/>
              </a:cxn>
              <a:cxn ang="T8">
                <a:pos x="T4" y="T5"/>
              </a:cxn>
            </a:cxnLst>
            <a:rect l="T9" t="T10" r="T11" b="T12"/>
            <a:pathLst>
              <a:path w="1577" h="369">
                <a:moveTo>
                  <a:pt x="0" y="0"/>
                </a:moveTo>
                <a:lnTo>
                  <a:pt x="744" y="94"/>
                </a:lnTo>
                <a:lnTo>
                  <a:pt x="1576" y="368"/>
                </a:lnTo>
              </a:path>
            </a:pathLst>
          </a:custGeom>
          <a:noFill/>
          <a:ln w="127000" cap="rnd" cmpd="sng">
            <a:solidFill>
              <a:srgbClr val="00FF00"/>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5" name="Freeform 15">
            <a:extLst>
              <a:ext uri="{FF2B5EF4-FFF2-40B4-BE49-F238E27FC236}">
                <a16:creationId xmlns:a16="http://schemas.microsoft.com/office/drawing/2014/main" id="{52F2BAAF-839B-F948-9B39-E066D55A1544}"/>
              </a:ext>
            </a:extLst>
          </p:cNvPr>
          <p:cNvSpPr>
            <a:spLocks/>
          </p:cNvSpPr>
          <p:nvPr/>
        </p:nvSpPr>
        <p:spPr bwMode="auto">
          <a:xfrm>
            <a:off x="5067548" y="2975893"/>
            <a:ext cx="2411413" cy="811213"/>
          </a:xfrm>
          <a:custGeom>
            <a:avLst/>
            <a:gdLst>
              <a:gd name="T0" fmla="*/ 0 w 1577"/>
              <a:gd name="T1" fmla="*/ 0 h 511"/>
              <a:gd name="T2" fmla="*/ 804 w 1577"/>
              <a:gd name="T3" fmla="*/ 170 h 511"/>
              <a:gd name="T4" fmla="*/ 1576 w 1577"/>
              <a:gd name="T5" fmla="*/ 510 h 511"/>
              <a:gd name="T6" fmla="*/ 0 60000 65536"/>
              <a:gd name="T7" fmla="*/ 0 60000 65536"/>
              <a:gd name="T8" fmla="*/ 0 60000 65536"/>
              <a:gd name="T9" fmla="*/ 0 w 1577"/>
              <a:gd name="T10" fmla="*/ 0 h 511"/>
              <a:gd name="T11" fmla="*/ 1577 w 1577"/>
              <a:gd name="T12" fmla="*/ 511 h 511"/>
            </a:gdLst>
            <a:ahLst/>
            <a:cxnLst>
              <a:cxn ang="T6">
                <a:pos x="T0" y="T1"/>
              </a:cxn>
              <a:cxn ang="T7">
                <a:pos x="T2" y="T3"/>
              </a:cxn>
              <a:cxn ang="T8">
                <a:pos x="T4" y="T5"/>
              </a:cxn>
            </a:cxnLst>
            <a:rect l="T9" t="T10" r="T11" b="T12"/>
            <a:pathLst>
              <a:path w="1577" h="511">
                <a:moveTo>
                  <a:pt x="0" y="0"/>
                </a:moveTo>
                <a:lnTo>
                  <a:pt x="804" y="170"/>
                </a:lnTo>
                <a:lnTo>
                  <a:pt x="1576" y="510"/>
                </a:lnTo>
              </a:path>
            </a:pathLst>
          </a:custGeom>
          <a:noFill/>
          <a:ln w="127000" cap="rnd" cmpd="sng">
            <a:solidFill>
              <a:srgbClr val="618FFD"/>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6" name="Freeform 16">
            <a:extLst>
              <a:ext uri="{FF2B5EF4-FFF2-40B4-BE49-F238E27FC236}">
                <a16:creationId xmlns:a16="http://schemas.microsoft.com/office/drawing/2014/main" id="{0C49A1CF-2342-FE4B-9F10-C04779F5BF2C}"/>
              </a:ext>
            </a:extLst>
          </p:cNvPr>
          <p:cNvSpPr>
            <a:spLocks/>
          </p:cNvSpPr>
          <p:nvPr/>
        </p:nvSpPr>
        <p:spPr bwMode="auto">
          <a:xfrm>
            <a:off x="5065961" y="2979068"/>
            <a:ext cx="2413000" cy="1058863"/>
          </a:xfrm>
          <a:custGeom>
            <a:avLst/>
            <a:gdLst>
              <a:gd name="T0" fmla="*/ 0 w 1579"/>
              <a:gd name="T1" fmla="*/ 0 h 667"/>
              <a:gd name="T2" fmla="*/ 865 w 1579"/>
              <a:gd name="T3" fmla="*/ 230 h 667"/>
              <a:gd name="T4" fmla="*/ 1578 w 1579"/>
              <a:gd name="T5" fmla="*/ 666 h 667"/>
              <a:gd name="T6" fmla="*/ 0 60000 65536"/>
              <a:gd name="T7" fmla="*/ 0 60000 65536"/>
              <a:gd name="T8" fmla="*/ 0 60000 65536"/>
              <a:gd name="T9" fmla="*/ 0 w 1579"/>
              <a:gd name="T10" fmla="*/ 0 h 667"/>
              <a:gd name="T11" fmla="*/ 1579 w 1579"/>
              <a:gd name="T12" fmla="*/ 667 h 667"/>
            </a:gdLst>
            <a:ahLst/>
            <a:cxnLst>
              <a:cxn ang="T6">
                <a:pos x="T0" y="T1"/>
              </a:cxn>
              <a:cxn ang="T7">
                <a:pos x="T2" y="T3"/>
              </a:cxn>
              <a:cxn ang="T8">
                <a:pos x="T4" y="T5"/>
              </a:cxn>
            </a:cxnLst>
            <a:rect l="T9" t="T10" r="T11" b="T12"/>
            <a:pathLst>
              <a:path w="1579" h="667">
                <a:moveTo>
                  <a:pt x="0" y="0"/>
                </a:moveTo>
                <a:lnTo>
                  <a:pt x="865" y="230"/>
                </a:lnTo>
                <a:lnTo>
                  <a:pt x="1578" y="666"/>
                </a:lnTo>
              </a:path>
            </a:pathLst>
          </a:custGeom>
          <a:noFill/>
          <a:ln w="127000" cap="rnd" cmpd="sng">
            <a:solidFill>
              <a:srgbClr val="B572FF"/>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7" name="矩形 16">
            <a:extLst>
              <a:ext uri="{FF2B5EF4-FFF2-40B4-BE49-F238E27FC236}">
                <a16:creationId xmlns:a16="http://schemas.microsoft.com/office/drawing/2014/main" id="{EF2E9271-35AC-A946-97DE-D6CF77E53CCB}"/>
              </a:ext>
            </a:extLst>
          </p:cNvPr>
          <p:cNvSpPr/>
          <p:nvPr/>
        </p:nvSpPr>
        <p:spPr>
          <a:xfrm>
            <a:off x="3336266" y="434018"/>
            <a:ext cx="2236510" cy="584775"/>
          </a:xfrm>
          <a:prstGeom prst="rect">
            <a:avLst/>
          </a:prstGeom>
        </p:spPr>
        <p:txBody>
          <a:bodyPr wrap="none">
            <a:spAutoFit/>
          </a:bodyPr>
          <a:lstStyle/>
          <a:p>
            <a:r>
              <a:rPr lang="zh-TW" altLang="en-US" sz="3200" dirty="0">
                <a:solidFill>
                  <a:srgbClr val="C00000"/>
                </a:solidFill>
                <a:latin typeface="+mj-ea"/>
                <a:ea typeface="+mj-ea"/>
              </a:rPr>
              <a:t>光谱</a:t>
            </a:r>
            <a:r>
              <a:rPr lang="zh-CN" altLang="en-US" sz="3200" dirty="0">
                <a:solidFill>
                  <a:srgbClr val="C00000"/>
                </a:solidFill>
                <a:latin typeface="+mj-ea"/>
                <a:ea typeface="+mj-ea"/>
              </a:rPr>
              <a:t>的</a:t>
            </a:r>
            <a:r>
              <a:rPr lang="zh-TW" altLang="en-US" sz="3200" dirty="0">
                <a:solidFill>
                  <a:srgbClr val="C00000"/>
                </a:solidFill>
                <a:latin typeface="+mj-ea"/>
                <a:ea typeface="+mj-ea"/>
              </a:rPr>
              <a:t>发现</a:t>
            </a:r>
            <a:endParaRPr lang="zh-CN" altLang="en-US" sz="3200" dirty="0">
              <a:solidFill>
                <a:srgbClr val="C00000"/>
              </a:solidFill>
              <a:latin typeface="+mj-ea"/>
              <a:ea typeface="+mj-ea"/>
            </a:endParaRPr>
          </a:p>
        </p:txBody>
      </p:sp>
    </p:spTree>
    <p:extLst>
      <p:ext uri="{BB962C8B-B14F-4D97-AF65-F5344CB8AC3E}">
        <p14:creationId xmlns:p14="http://schemas.microsoft.com/office/powerpoint/2010/main" val="316104735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01D0782E-B22A-0347-9FCA-826DDD10CDF5}"/>
              </a:ext>
            </a:extLst>
          </p:cNvPr>
          <p:cNvSpPr>
            <a:spLocks noGrp="1"/>
          </p:cNvSpPr>
          <p:nvPr>
            <p:ph type="sldNum" sz="quarter" idx="10"/>
          </p:nvPr>
        </p:nvSpPr>
        <p:spPr/>
        <p:txBody>
          <a:bodyPr/>
          <a:lstStyle/>
          <a:p>
            <a:fld id="{45B8A701-AFD2-43CB-A356-4D0DCF8AAF5F}" type="slidenum">
              <a:rPr lang="zh-CN" altLang="en-US" smtClean="0"/>
              <a:pPr/>
              <a:t>32</a:t>
            </a:fld>
            <a:endParaRPr lang="en-US" altLang="zh-CN"/>
          </a:p>
        </p:txBody>
      </p:sp>
      <p:sp>
        <p:nvSpPr>
          <p:cNvPr id="17" name="Rectangle 2">
            <a:extLst>
              <a:ext uri="{FF2B5EF4-FFF2-40B4-BE49-F238E27FC236}">
                <a16:creationId xmlns:a16="http://schemas.microsoft.com/office/drawing/2014/main" id="{EC48A89C-974C-FC4A-B468-FC19CEA20E0C}"/>
              </a:ext>
            </a:extLst>
          </p:cNvPr>
          <p:cNvSpPr txBox="1">
            <a:spLocks noChangeArrowheads="1"/>
          </p:cNvSpPr>
          <p:nvPr/>
        </p:nvSpPr>
        <p:spPr>
          <a:xfrm>
            <a:off x="789732" y="764704"/>
            <a:ext cx="7461250" cy="592138"/>
          </a:xfrm>
          <a:prstGeom prst="rect">
            <a:avLst/>
          </a:prstGeom>
          <a:noFill/>
        </p:spPr>
        <p:txBody>
          <a:bodyPr lIns="90488" tIns="44450" rIns="90488" bIns="44450"/>
          <a:lstStyle>
            <a:lvl1pPr algn="ctr" rtl="0" fontAlgn="base">
              <a:spcBef>
                <a:spcPct val="0"/>
              </a:spcBef>
              <a:spcAft>
                <a:spcPct val="0"/>
              </a:spcAft>
              <a:defRPr kumimoji="1" sz="3600" b="1">
                <a:solidFill>
                  <a:srgbClr val="990000"/>
                </a:solidFill>
                <a:latin typeface="+mj-lt"/>
                <a:ea typeface="+mj-ea"/>
                <a:cs typeface="+mj-cs"/>
              </a:defRPr>
            </a:lvl1pPr>
            <a:lvl2pPr algn="ctr" rtl="0" fontAlgn="base">
              <a:spcBef>
                <a:spcPct val="0"/>
              </a:spcBef>
              <a:spcAft>
                <a:spcPct val="0"/>
              </a:spcAft>
              <a:defRPr kumimoji="1" sz="3600" b="1">
                <a:solidFill>
                  <a:srgbClr val="990000"/>
                </a:solidFill>
                <a:latin typeface="Times New Roman" pitchFamily="18" charset="0"/>
                <a:ea typeface="黑体" pitchFamily="2" charset="-122"/>
              </a:defRPr>
            </a:lvl2pPr>
            <a:lvl3pPr algn="ctr" rtl="0" fontAlgn="base">
              <a:spcBef>
                <a:spcPct val="0"/>
              </a:spcBef>
              <a:spcAft>
                <a:spcPct val="0"/>
              </a:spcAft>
              <a:defRPr kumimoji="1" sz="3600" b="1">
                <a:solidFill>
                  <a:srgbClr val="990000"/>
                </a:solidFill>
                <a:latin typeface="Times New Roman" pitchFamily="18" charset="0"/>
                <a:ea typeface="黑体" pitchFamily="2" charset="-122"/>
              </a:defRPr>
            </a:lvl3pPr>
            <a:lvl4pPr algn="ctr" rtl="0" fontAlgn="base">
              <a:spcBef>
                <a:spcPct val="0"/>
              </a:spcBef>
              <a:spcAft>
                <a:spcPct val="0"/>
              </a:spcAft>
              <a:defRPr kumimoji="1" sz="3600" b="1">
                <a:solidFill>
                  <a:srgbClr val="990000"/>
                </a:solidFill>
                <a:latin typeface="Times New Roman" pitchFamily="18" charset="0"/>
                <a:ea typeface="黑体" pitchFamily="2" charset="-122"/>
              </a:defRPr>
            </a:lvl4pPr>
            <a:lvl5pPr algn="ctr" rtl="0" fontAlgn="base">
              <a:spcBef>
                <a:spcPct val="0"/>
              </a:spcBef>
              <a:spcAft>
                <a:spcPct val="0"/>
              </a:spcAft>
              <a:defRPr kumimoji="1" sz="3600" b="1">
                <a:solidFill>
                  <a:srgbClr val="990000"/>
                </a:solidFill>
                <a:latin typeface="Times New Roman" pitchFamily="18" charset="0"/>
                <a:ea typeface="黑体" pitchFamily="2" charset="-122"/>
              </a:defRPr>
            </a:lvl5pPr>
            <a:lvl6pPr marL="457200" algn="ctr" rtl="0" fontAlgn="base">
              <a:spcBef>
                <a:spcPct val="0"/>
              </a:spcBef>
              <a:spcAft>
                <a:spcPct val="0"/>
              </a:spcAft>
              <a:defRPr kumimoji="1" sz="3600" b="1">
                <a:solidFill>
                  <a:srgbClr val="990000"/>
                </a:solidFill>
                <a:latin typeface="Times New Roman" pitchFamily="18" charset="0"/>
                <a:ea typeface="黑体" pitchFamily="2" charset="-122"/>
              </a:defRPr>
            </a:lvl6pPr>
            <a:lvl7pPr marL="914400" algn="ctr" rtl="0" fontAlgn="base">
              <a:spcBef>
                <a:spcPct val="0"/>
              </a:spcBef>
              <a:spcAft>
                <a:spcPct val="0"/>
              </a:spcAft>
              <a:defRPr kumimoji="1" sz="3600" b="1">
                <a:solidFill>
                  <a:srgbClr val="990000"/>
                </a:solidFill>
                <a:latin typeface="Times New Roman" pitchFamily="18" charset="0"/>
                <a:ea typeface="黑体" pitchFamily="2" charset="-122"/>
              </a:defRPr>
            </a:lvl7pPr>
            <a:lvl8pPr marL="1371600" algn="ctr" rtl="0" fontAlgn="base">
              <a:spcBef>
                <a:spcPct val="0"/>
              </a:spcBef>
              <a:spcAft>
                <a:spcPct val="0"/>
              </a:spcAft>
              <a:defRPr kumimoji="1" sz="3600" b="1">
                <a:solidFill>
                  <a:srgbClr val="990000"/>
                </a:solidFill>
                <a:latin typeface="Times New Roman" pitchFamily="18" charset="0"/>
                <a:ea typeface="黑体" pitchFamily="2" charset="-122"/>
              </a:defRPr>
            </a:lvl8pPr>
            <a:lvl9pPr marL="1828800" algn="ctr" rtl="0" fontAlgn="base">
              <a:spcBef>
                <a:spcPct val="0"/>
              </a:spcBef>
              <a:spcAft>
                <a:spcPct val="0"/>
              </a:spcAft>
              <a:defRPr kumimoji="1" sz="3600" b="1">
                <a:solidFill>
                  <a:srgbClr val="990000"/>
                </a:solidFill>
                <a:latin typeface="Times New Roman" pitchFamily="18" charset="0"/>
                <a:ea typeface="黑体" pitchFamily="2" charset="-122"/>
              </a:defRPr>
            </a:lvl9pPr>
          </a:lstStyle>
          <a:p>
            <a:r>
              <a:rPr lang="zh-CN" altLang="en-US" kern="0" dirty="0">
                <a:solidFill>
                  <a:srgbClr val="C00000"/>
                </a:solidFill>
                <a:latin typeface="+mn-lt"/>
                <a:ea typeface="SimHei" panose="02010609060101010101" pitchFamily="49" charset="-122"/>
              </a:rPr>
              <a:t>太阳光谱的</a:t>
            </a:r>
            <a:r>
              <a:rPr lang="en-US" altLang="zh-CN" kern="0" dirty="0">
                <a:solidFill>
                  <a:srgbClr val="C00000"/>
                </a:solidFill>
                <a:latin typeface="+mn-lt"/>
                <a:ea typeface="SimHei" panose="02010609060101010101" pitchFamily="49" charset="-122"/>
              </a:rPr>
              <a:t> </a:t>
            </a:r>
            <a:r>
              <a:rPr lang="en-US" altLang="zh-TW" kern="0" dirty="0">
                <a:solidFill>
                  <a:srgbClr val="C00000"/>
                </a:solidFill>
                <a:latin typeface="+mn-lt"/>
                <a:ea typeface="SimHei" panose="02010609060101010101" pitchFamily="49" charset="-122"/>
              </a:rPr>
              <a:t>Fraunhofer </a:t>
            </a:r>
            <a:r>
              <a:rPr lang="zh-TW" altLang="en-US" kern="0" dirty="0">
                <a:solidFill>
                  <a:srgbClr val="C00000"/>
                </a:solidFill>
                <a:latin typeface="+mn-lt"/>
                <a:ea typeface="SimHei" panose="02010609060101010101" pitchFamily="49" charset="-122"/>
              </a:rPr>
              <a:t>线</a:t>
            </a:r>
          </a:p>
        </p:txBody>
      </p:sp>
      <p:grpSp>
        <p:nvGrpSpPr>
          <p:cNvPr id="35" name="组合 34">
            <a:extLst>
              <a:ext uri="{FF2B5EF4-FFF2-40B4-BE49-F238E27FC236}">
                <a16:creationId xmlns:a16="http://schemas.microsoft.com/office/drawing/2014/main" id="{8EE4BD9C-4706-9A4E-99A0-CD70405D8CAE}"/>
              </a:ext>
            </a:extLst>
          </p:cNvPr>
          <p:cNvGrpSpPr/>
          <p:nvPr/>
        </p:nvGrpSpPr>
        <p:grpSpPr>
          <a:xfrm>
            <a:off x="1259632" y="1988840"/>
            <a:ext cx="6273800" cy="2160669"/>
            <a:chOff x="1144588" y="1875600"/>
            <a:chExt cx="6273800" cy="2160669"/>
          </a:xfrm>
        </p:grpSpPr>
        <p:sp>
          <p:nvSpPr>
            <p:cNvPr id="34" name="矩形 33">
              <a:extLst>
                <a:ext uri="{FF2B5EF4-FFF2-40B4-BE49-F238E27FC236}">
                  <a16:creationId xmlns:a16="http://schemas.microsoft.com/office/drawing/2014/main" id="{E162C110-5472-354F-8128-0A5B9835182B}"/>
                </a:ext>
              </a:extLst>
            </p:cNvPr>
            <p:cNvSpPr/>
            <p:nvPr/>
          </p:nvSpPr>
          <p:spPr bwMode="auto">
            <a:xfrm>
              <a:off x="1144588" y="1876269"/>
              <a:ext cx="6273800" cy="2160000"/>
            </a:xfrm>
            <a:prstGeom prst="rect">
              <a:avLst/>
            </a:prstGeom>
            <a:solidFill>
              <a:schemeClr val="tx1"/>
            </a:solidFill>
            <a:ln>
              <a:noFill/>
            </a:ln>
            <a:effectLst/>
            <a:extLst>
              <a:ext uri="{91240B29-F687-4F45-9708-019B960494DF}">
                <a14:hiddenLine xmlns:a14="http://schemas.microsoft.com/office/drawing/2010/main" w="9525"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黑体" pitchFamily="2" charset="-122"/>
              </a:endParaRPr>
            </a:p>
          </p:txBody>
        </p:sp>
        <p:sp>
          <p:nvSpPr>
            <p:cNvPr id="20" name="Rectangle 5">
              <a:extLst>
                <a:ext uri="{FF2B5EF4-FFF2-40B4-BE49-F238E27FC236}">
                  <a16:creationId xmlns:a16="http://schemas.microsoft.com/office/drawing/2014/main" id="{8AA5C99F-47D0-D348-9EE2-E6DD40B689EE}"/>
                </a:ext>
              </a:extLst>
            </p:cNvPr>
            <p:cNvSpPr>
              <a:spLocks noChangeArrowheads="1"/>
            </p:cNvSpPr>
            <p:nvPr/>
          </p:nvSpPr>
          <p:spPr bwMode="auto">
            <a:xfrm>
              <a:off x="1144588" y="1875600"/>
              <a:ext cx="282810" cy="2160000"/>
            </a:xfrm>
            <a:prstGeom prst="rect">
              <a:avLst/>
            </a:prstGeom>
            <a:solidFill>
              <a:srgbClr val="B572FF"/>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eaLnBrk="0" hangingPunct="0">
                <a:defRPr sz="2400">
                  <a:solidFill>
                    <a:srgbClr val="DCB200"/>
                  </a:solidFill>
                  <a:latin typeface="Arial" panose="020B0604020202020204" pitchFamily="34" charset="0"/>
                </a:defRPr>
              </a:lvl1pPr>
              <a:lvl2pPr marL="742950" indent="-285750" eaLnBrk="0" hangingPunct="0">
                <a:defRPr sz="2400">
                  <a:solidFill>
                    <a:srgbClr val="DCB200"/>
                  </a:solidFill>
                  <a:latin typeface="Arial" panose="020B0604020202020204" pitchFamily="34" charset="0"/>
                </a:defRPr>
              </a:lvl2pPr>
              <a:lvl3pPr marL="1143000" indent="-228600" eaLnBrk="0" hangingPunct="0">
                <a:defRPr sz="2400">
                  <a:solidFill>
                    <a:srgbClr val="DCB200"/>
                  </a:solidFill>
                  <a:latin typeface="Arial" panose="020B0604020202020204" pitchFamily="34" charset="0"/>
                </a:defRPr>
              </a:lvl3pPr>
              <a:lvl4pPr marL="1600200" indent="-228600" eaLnBrk="0" hangingPunct="0">
                <a:defRPr sz="2400">
                  <a:solidFill>
                    <a:srgbClr val="DCB200"/>
                  </a:solidFill>
                  <a:latin typeface="Arial" panose="020B0604020202020204" pitchFamily="34" charset="0"/>
                </a:defRPr>
              </a:lvl4pPr>
              <a:lvl5pPr marL="2057400" indent="-228600" eaLnBrk="0" hangingPunct="0">
                <a:defRPr sz="2400">
                  <a:solidFill>
                    <a:srgbClr val="DCB200"/>
                  </a:solidFill>
                  <a:latin typeface="Arial" panose="020B0604020202020204" pitchFamily="34" charset="0"/>
                </a:defRPr>
              </a:lvl5pPr>
              <a:lvl6pPr marL="2514600" indent="-228600" eaLnBrk="0" fontAlgn="base" hangingPunct="0">
                <a:spcBef>
                  <a:spcPct val="0"/>
                </a:spcBef>
                <a:spcAft>
                  <a:spcPct val="0"/>
                </a:spcAft>
                <a:buSzPct val="60000"/>
                <a:buFont typeface="Wingdings" pitchFamily="2" charset="2"/>
                <a:defRPr sz="2400">
                  <a:solidFill>
                    <a:srgbClr val="DCB200"/>
                  </a:solidFill>
                  <a:latin typeface="Arial" panose="020B0604020202020204" pitchFamily="34" charset="0"/>
                </a:defRPr>
              </a:lvl6pPr>
              <a:lvl7pPr marL="2971800" indent="-228600" eaLnBrk="0" fontAlgn="base" hangingPunct="0">
                <a:spcBef>
                  <a:spcPct val="0"/>
                </a:spcBef>
                <a:spcAft>
                  <a:spcPct val="0"/>
                </a:spcAft>
                <a:buSzPct val="60000"/>
                <a:buFont typeface="Wingdings" pitchFamily="2" charset="2"/>
                <a:defRPr sz="2400">
                  <a:solidFill>
                    <a:srgbClr val="DCB200"/>
                  </a:solidFill>
                  <a:latin typeface="Arial" panose="020B0604020202020204" pitchFamily="34" charset="0"/>
                </a:defRPr>
              </a:lvl7pPr>
              <a:lvl8pPr marL="3429000" indent="-228600" eaLnBrk="0" fontAlgn="base" hangingPunct="0">
                <a:spcBef>
                  <a:spcPct val="0"/>
                </a:spcBef>
                <a:spcAft>
                  <a:spcPct val="0"/>
                </a:spcAft>
                <a:buSzPct val="60000"/>
                <a:buFont typeface="Wingdings" pitchFamily="2" charset="2"/>
                <a:defRPr sz="2400">
                  <a:solidFill>
                    <a:srgbClr val="DCB200"/>
                  </a:solidFill>
                  <a:latin typeface="Arial" panose="020B0604020202020204" pitchFamily="34" charset="0"/>
                </a:defRPr>
              </a:lvl8pPr>
              <a:lvl9pPr marL="3886200" indent="-228600" eaLnBrk="0" fontAlgn="base" hangingPunct="0">
                <a:spcBef>
                  <a:spcPct val="0"/>
                </a:spcBef>
                <a:spcAft>
                  <a:spcPct val="0"/>
                </a:spcAft>
                <a:buSzPct val="60000"/>
                <a:buFont typeface="Wingdings" pitchFamily="2" charset="2"/>
                <a:defRPr sz="2400">
                  <a:solidFill>
                    <a:srgbClr val="DCB200"/>
                  </a:solidFill>
                  <a:latin typeface="Arial" panose="020B0604020202020204" pitchFamily="34" charset="0"/>
                </a:defRPr>
              </a:lvl9pPr>
            </a:lstStyle>
            <a:p>
              <a:pPr eaLnBrk="1" hangingPunct="1"/>
              <a:endParaRPr lang="zh-CN" altLang="en-US">
                <a:ea typeface="宋体" panose="02010600030101010101" pitchFamily="2" charset="-122"/>
              </a:endParaRPr>
            </a:p>
          </p:txBody>
        </p:sp>
        <p:sp>
          <p:nvSpPr>
            <p:cNvPr id="21" name="Rectangle 6">
              <a:extLst>
                <a:ext uri="{FF2B5EF4-FFF2-40B4-BE49-F238E27FC236}">
                  <a16:creationId xmlns:a16="http://schemas.microsoft.com/office/drawing/2014/main" id="{0966FD37-52AE-D540-8EC6-0DB692D0474B}"/>
                </a:ext>
              </a:extLst>
            </p:cNvPr>
            <p:cNvSpPr>
              <a:spLocks noChangeArrowheads="1"/>
            </p:cNvSpPr>
            <p:nvPr/>
          </p:nvSpPr>
          <p:spPr bwMode="auto">
            <a:xfrm>
              <a:off x="1520649" y="1875600"/>
              <a:ext cx="553391" cy="2160000"/>
            </a:xfrm>
            <a:prstGeom prst="rect">
              <a:avLst/>
            </a:prstGeom>
            <a:solidFill>
              <a:srgbClr val="618FFD"/>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eaLnBrk="0" hangingPunct="0">
                <a:defRPr sz="2400">
                  <a:solidFill>
                    <a:srgbClr val="DCB200"/>
                  </a:solidFill>
                  <a:latin typeface="Arial" panose="020B0604020202020204" pitchFamily="34" charset="0"/>
                </a:defRPr>
              </a:lvl1pPr>
              <a:lvl2pPr marL="742950" indent="-285750" eaLnBrk="0" hangingPunct="0">
                <a:defRPr sz="2400">
                  <a:solidFill>
                    <a:srgbClr val="DCB200"/>
                  </a:solidFill>
                  <a:latin typeface="Arial" panose="020B0604020202020204" pitchFamily="34" charset="0"/>
                </a:defRPr>
              </a:lvl2pPr>
              <a:lvl3pPr marL="1143000" indent="-228600" eaLnBrk="0" hangingPunct="0">
                <a:defRPr sz="2400">
                  <a:solidFill>
                    <a:srgbClr val="DCB200"/>
                  </a:solidFill>
                  <a:latin typeface="Arial" panose="020B0604020202020204" pitchFamily="34" charset="0"/>
                </a:defRPr>
              </a:lvl3pPr>
              <a:lvl4pPr marL="1600200" indent="-228600" eaLnBrk="0" hangingPunct="0">
                <a:defRPr sz="2400">
                  <a:solidFill>
                    <a:srgbClr val="DCB200"/>
                  </a:solidFill>
                  <a:latin typeface="Arial" panose="020B0604020202020204" pitchFamily="34" charset="0"/>
                </a:defRPr>
              </a:lvl4pPr>
              <a:lvl5pPr marL="2057400" indent="-228600" eaLnBrk="0" hangingPunct="0">
                <a:defRPr sz="2400">
                  <a:solidFill>
                    <a:srgbClr val="DCB200"/>
                  </a:solidFill>
                  <a:latin typeface="Arial" panose="020B0604020202020204" pitchFamily="34" charset="0"/>
                </a:defRPr>
              </a:lvl5pPr>
              <a:lvl6pPr marL="2514600" indent="-228600" eaLnBrk="0" fontAlgn="base" hangingPunct="0">
                <a:spcBef>
                  <a:spcPct val="0"/>
                </a:spcBef>
                <a:spcAft>
                  <a:spcPct val="0"/>
                </a:spcAft>
                <a:buSzPct val="60000"/>
                <a:buFont typeface="Wingdings" pitchFamily="2" charset="2"/>
                <a:defRPr sz="2400">
                  <a:solidFill>
                    <a:srgbClr val="DCB200"/>
                  </a:solidFill>
                  <a:latin typeface="Arial" panose="020B0604020202020204" pitchFamily="34" charset="0"/>
                </a:defRPr>
              </a:lvl6pPr>
              <a:lvl7pPr marL="2971800" indent="-228600" eaLnBrk="0" fontAlgn="base" hangingPunct="0">
                <a:spcBef>
                  <a:spcPct val="0"/>
                </a:spcBef>
                <a:spcAft>
                  <a:spcPct val="0"/>
                </a:spcAft>
                <a:buSzPct val="60000"/>
                <a:buFont typeface="Wingdings" pitchFamily="2" charset="2"/>
                <a:defRPr sz="2400">
                  <a:solidFill>
                    <a:srgbClr val="DCB200"/>
                  </a:solidFill>
                  <a:latin typeface="Arial" panose="020B0604020202020204" pitchFamily="34" charset="0"/>
                </a:defRPr>
              </a:lvl7pPr>
              <a:lvl8pPr marL="3429000" indent="-228600" eaLnBrk="0" fontAlgn="base" hangingPunct="0">
                <a:spcBef>
                  <a:spcPct val="0"/>
                </a:spcBef>
                <a:spcAft>
                  <a:spcPct val="0"/>
                </a:spcAft>
                <a:buSzPct val="60000"/>
                <a:buFont typeface="Wingdings" pitchFamily="2" charset="2"/>
                <a:defRPr sz="2400">
                  <a:solidFill>
                    <a:srgbClr val="DCB200"/>
                  </a:solidFill>
                  <a:latin typeface="Arial" panose="020B0604020202020204" pitchFamily="34" charset="0"/>
                </a:defRPr>
              </a:lvl8pPr>
              <a:lvl9pPr marL="3886200" indent="-228600" eaLnBrk="0" fontAlgn="base" hangingPunct="0">
                <a:spcBef>
                  <a:spcPct val="0"/>
                </a:spcBef>
                <a:spcAft>
                  <a:spcPct val="0"/>
                </a:spcAft>
                <a:buSzPct val="60000"/>
                <a:buFont typeface="Wingdings" pitchFamily="2" charset="2"/>
                <a:defRPr sz="2400">
                  <a:solidFill>
                    <a:srgbClr val="DCB200"/>
                  </a:solidFill>
                  <a:latin typeface="Arial" panose="020B0604020202020204" pitchFamily="34" charset="0"/>
                </a:defRPr>
              </a:lvl9pPr>
            </a:lstStyle>
            <a:p>
              <a:pPr eaLnBrk="1" hangingPunct="1"/>
              <a:endParaRPr lang="zh-CN" altLang="en-US">
                <a:ea typeface="宋体" panose="02010600030101010101" pitchFamily="2" charset="-122"/>
              </a:endParaRPr>
            </a:p>
          </p:txBody>
        </p:sp>
        <p:sp>
          <p:nvSpPr>
            <p:cNvPr id="22" name="Rectangle 7">
              <a:extLst>
                <a:ext uri="{FF2B5EF4-FFF2-40B4-BE49-F238E27FC236}">
                  <a16:creationId xmlns:a16="http://schemas.microsoft.com/office/drawing/2014/main" id="{CFBDD60D-4F89-6C4F-9F16-5CC751C70580}"/>
                </a:ext>
              </a:extLst>
            </p:cNvPr>
            <p:cNvSpPr>
              <a:spLocks noChangeArrowheads="1"/>
            </p:cNvSpPr>
            <p:nvPr/>
          </p:nvSpPr>
          <p:spPr bwMode="auto">
            <a:xfrm>
              <a:off x="2148045" y="1875600"/>
              <a:ext cx="339372" cy="2160000"/>
            </a:xfrm>
            <a:prstGeom prst="rect">
              <a:avLst/>
            </a:prstGeom>
            <a:solidFill>
              <a:srgbClr val="009A02"/>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eaLnBrk="0" hangingPunct="0">
                <a:defRPr sz="2400">
                  <a:solidFill>
                    <a:srgbClr val="DCB200"/>
                  </a:solidFill>
                  <a:latin typeface="Arial" panose="020B0604020202020204" pitchFamily="34" charset="0"/>
                </a:defRPr>
              </a:lvl1pPr>
              <a:lvl2pPr marL="742950" indent="-285750" eaLnBrk="0" hangingPunct="0">
                <a:defRPr sz="2400">
                  <a:solidFill>
                    <a:srgbClr val="DCB200"/>
                  </a:solidFill>
                  <a:latin typeface="Arial" panose="020B0604020202020204" pitchFamily="34" charset="0"/>
                </a:defRPr>
              </a:lvl2pPr>
              <a:lvl3pPr marL="1143000" indent="-228600" eaLnBrk="0" hangingPunct="0">
                <a:defRPr sz="2400">
                  <a:solidFill>
                    <a:srgbClr val="DCB200"/>
                  </a:solidFill>
                  <a:latin typeface="Arial" panose="020B0604020202020204" pitchFamily="34" charset="0"/>
                </a:defRPr>
              </a:lvl3pPr>
              <a:lvl4pPr marL="1600200" indent="-228600" eaLnBrk="0" hangingPunct="0">
                <a:defRPr sz="2400">
                  <a:solidFill>
                    <a:srgbClr val="DCB200"/>
                  </a:solidFill>
                  <a:latin typeface="Arial" panose="020B0604020202020204" pitchFamily="34" charset="0"/>
                </a:defRPr>
              </a:lvl4pPr>
              <a:lvl5pPr marL="2057400" indent="-228600" eaLnBrk="0" hangingPunct="0">
                <a:defRPr sz="2400">
                  <a:solidFill>
                    <a:srgbClr val="DCB200"/>
                  </a:solidFill>
                  <a:latin typeface="Arial" panose="020B0604020202020204" pitchFamily="34" charset="0"/>
                </a:defRPr>
              </a:lvl5pPr>
              <a:lvl6pPr marL="2514600" indent="-228600" eaLnBrk="0" fontAlgn="base" hangingPunct="0">
                <a:spcBef>
                  <a:spcPct val="0"/>
                </a:spcBef>
                <a:spcAft>
                  <a:spcPct val="0"/>
                </a:spcAft>
                <a:buSzPct val="60000"/>
                <a:buFont typeface="Wingdings" pitchFamily="2" charset="2"/>
                <a:defRPr sz="2400">
                  <a:solidFill>
                    <a:srgbClr val="DCB200"/>
                  </a:solidFill>
                  <a:latin typeface="Arial" panose="020B0604020202020204" pitchFamily="34" charset="0"/>
                </a:defRPr>
              </a:lvl6pPr>
              <a:lvl7pPr marL="2971800" indent="-228600" eaLnBrk="0" fontAlgn="base" hangingPunct="0">
                <a:spcBef>
                  <a:spcPct val="0"/>
                </a:spcBef>
                <a:spcAft>
                  <a:spcPct val="0"/>
                </a:spcAft>
                <a:buSzPct val="60000"/>
                <a:buFont typeface="Wingdings" pitchFamily="2" charset="2"/>
                <a:defRPr sz="2400">
                  <a:solidFill>
                    <a:srgbClr val="DCB200"/>
                  </a:solidFill>
                  <a:latin typeface="Arial" panose="020B0604020202020204" pitchFamily="34" charset="0"/>
                </a:defRPr>
              </a:lvl7pPr>
              <a:lvl8pPr marL="3429000" indent="-228600" eaLnBrk="0" fontAlgn="base" hangingPunct="0">
                <a:spcBef>
                  <a:spcPct val="0"/>
                </a:spcBef>
                <a:spcAft>
                  <a:spcPct val="0"/>
                </a:spcAft>
                <a:buSzPct val="60000"/>
                <a:buFont typeface="Wingdings" pitchFamily="2" charset="2"/>
                <a:defRPr sz="2400">
                  <a:solidFill>
                    <a:srgbClr val="DCB200"/>
                  </a:solidFill>
                  <a:latin typeface="Arial" panose="020B0604020202020204" pitchFamily="34" charset="0"/>
                </a:defRPr>
              </a:lvl8pPr>
              <a:lvl9pPr marL="3886200" indent="-228600" eaLnBrk="0" fontAlgn="base" hangingPunct="0">
                <a:spcBef>
                  <a:spcPct val="0"/>
                </a:spcBef>
                <a:spcAft>
                  <a:spcPct val="0"/>
                </a:spcAft>
                <a:buSzPct val="60000"/>
                <a:buFont typeface="Wingdings" pitchFamily="2" charset="2"/>
                <a:defRPr sz="2400">
                  <a:solidFill>
                    <a:srgbClr val="DCB200"/>
                  </a:solidFill>
                  <a:latin typeface="Arial" panose="020B0604020202020204" pitchFamily="34" charset="0"/>
                </a:defRPr>
              </a:lvl9pPr>
            </a:lstStyle>
            <a:p>
              <a:pPr eaLnBrk="1" hangingPunct="1"/>
              <a:endParaRPr lang="zh-CN" altLang="en-US" dirty="0">
                <a:ea typeface="宋体" panose="02010600030101010101" pitchFamily="2" charset="-122"/>
              </a:endParaRPr>
            </a:p>
          </p:txBody>
        </p:sp>
        <p:sp>
          <p:nvSpPr>
            <p:cNvPr id="23" name="Rectangle 8">
              <a:extLst>
                <a:ext uri="{FF2B5EF4-FFF2-40B4-BE49-F238E27FC236}">
                  <a16:creationId xmlns:a16="http://schemas.microsoft.com/office/drawing/2014/main" id="{29BF3C97-1610-DB46-970A-B25947005249}"/>
                </a:ext>
              </a:extLst>
            </p:cNvPr>
            <p:cNvSpPr>
              <a:spLocks noChangeArrowheads="1"/>
            </p:cNvSpPr>
            <p:nvPr/>
          </p:nvSpPr>
          <p:spPr bwMode="auto">
            <a:xfrm>
              <a:off x="2588763" y="1875600"/>
              <a:ext cx="395934" cy="2160000"/>
            </a:xfrm>
            <a:prstGeom prst="rect">
              <a:avLst/>
            </a:prstGeom>
            <a:solidFill>
              <a:srgbClr val="51DC0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eaLnBrk="0" hangingPunct="0">
                <a:defRPr sz="2400">
                  <a:solidFill>
                    <a:srgbClr val="DCB200"/>
                  </a:solidFill>
                  <a:latin typeface="Arial" panose="020B0604020202020204" pitchFamily="34" charset="0"/>
                </a:defRPr>
              </a:lvl1pPr>
              <a:lvl2pPr marL="742950" indent="-285750" eaLnBrk="0" hangingPunct="0">
                <a:defRPr sz="2400">
                  <a:solidFill>
                    <a:srgbClr val="DCB200"/>
                  </a:solidFill>
                  <a:latin typeface="Arial" panose="020B0604020202020204" pitchFamily="34" charset="0"/>
                </a:defRPr>
              </a:lvl2pPr>
              <a:lvl3pPr marL="1143000" indent="-228600" eaLnBrk="0" hangingPunct="0">
                <a:defRPr sz="2400">
                  <a:solidFill>
                    <a:srgbClr val="DCB200"/>
                  </a:solidFill>
                  <a:latin typeface="Arial" panose="020B0604020202020204" pitchFamily="34" charset="0"/>
                </a:defRPr>
              </a:lvl3pPr>
              <a:lvl4pPr marL="1600200" indent="-228600" eaLnBrk="0" hangingPunct="0">
                <a:defRPr sz="2400">
                  <a:solidFill>
                    <a:srgbClr val="DCB200"/>
                  </a:solidFill>
                  <a:latin typeface="Arial" panose="020B0604020202020204" pitchFamily="34" charset="0"/>
                </a:defRPr>
              </a:lvl4pPr>
              <a:lvl5pPr marL="2057400" indent="-228600" eaLnBrk="0" hangingPunct="0">
                <a:defRPr sz="2400">
                  <a:solidFill>
                    <a:srgbClr val="DCB200"/>
                  </a:solidFill>
                  <a:latin typeface="Arial" panose="020B0604020202020204" pitchFamily="34" charset="0"/>
                </a:defRPr>
              </a:lvl5pPr>
              <a:lvl6pPr marL="2514600" indent="-228600" eaLnBrk="0" fontAlgn="base" hangingPunct="0">
                <a:spcBef>
                  <a:spcPct val="0"/>
                </a:spcBef>
                <a:spcAft>
                  <a:spcPct val="0"/>
                </a:spcAft>
                <a:buSzPct val="60000"/>
                <a:buFont typeface="Wingdings" pitchFamily="2" charset="2"/>
                <a:defRPr sz="2400">
                  <a:solidFill>
                    <a:srgbClr val="DCB200"/>
                  </a:solidFill>
                  <a:latin typeface="Arial" panose="020B0604020202020204" pitchFamily="34" charset="0"/>
                </a:defRPr>
              </a:lvl6pPr>
              <a:lvl7pPr marL="2971800" indent="-228600" eaLnBrk="0" fontAlgn="base" hangingPunct="0">
                <a:spcBef>
                  <a:spcPct val="0"/>
                </a:spcBef>
                <a:spcAft>
                  <a:spcPct val="0"/>
                </a:spcAft>
                <a:buSzPct val="60000"/>
                <a:buFont typeface="Wingdings" pitchFamily="2" charset="2"/>
                <a:defRPr sz="2400">
                  <a:solidFill>
                    <a:srgbClr val="DCB200"/>
                  </a:solidFill>
                  <a:latin typeface="Arial" panose="020B0604020202020204" pitchFamily="34" charset="0"/>
                </a:defRPr>
              </a:lvl7pPr>
              <a:lvl8pPr marL="3429000" indent="-228600" eaLnBrk="0" fontAlgn="base" hangingPunct="0">
                <a:spcBef>
                  <a:spcPct val="0"/>
                </a:spcBef>
                <a:spcAft>
                  <a:spcPct val="0"/>
                </a:spcAft>
                <a:buSzPct val="60000"/>
                <a:buFont typeface="Wingdings" pitchFamily="2" charset="2"/>
                <a:defRPr sz="2400">
                  <a:solidFill>
                    <a:srgbClr val="DCB200"/>
                  </a:solidFill>
                  <a:latin typeface="Arial" panose="020B0604020202020204" pitchFamily="34" charset="0"/>
                </a:defRPr>
              </a:lvl8pPr>
              <a:lvl9pPr marL="3886200" indent="-228600" eaLnBrk="0" fontAlgn="base" hangingPunct="0">
                <a:spcBef>
                  <a:spcPct val="0"/>
                </a:spcBef>
                <a:spcAft>
                  <a:spcPct val="0"/>
                </a:spcAft>
                <a:buSzPct val="60000"/>
                <a:buFont typeface="Wingdings" pitchFamily="2" charset="2"/>
                <a:defRPr sz="2400">
                  <a:solidFill>
                    <a:srgbClr val="DCB200"/>
                  </a:solidFill>
                  <a:latin typeface="Arial" panose="020B0604020202020204" pitchFamily="34" charset="0"/>
                </a:defRPr>
              </a:lvl9pPr>
            </a:lstStyle>
            <a:p>
              <a:pPr eaLnBrk="1" hangingPunct="1"/>
              <a:endParaRPr lang="zh-CN" altLang="en-US">
                <a:ea typeface="宋体" panose="02010600030101010101" pitchFamily="2" charset="-122"/>
              </a:endParaRPr>
            </a:p>
          </p:txBody>
        </p:sp>
        <p:sp>
          <p:nvSpPr>
            <p:cNvPr id="24" name="Rectangle 9">
              <a:extLst>
                <a:ext uri="{FF2B5EF4-FFF2-40B4-BE49-F238E27FC236}">
                  <a16:creationId xmlns:a16="http://schemas.microsoft.com/office/drawing/2014/main" id="{453EEA5E-BCAD-7E4F-92B4-7EFD67F2CABC}"/>
                </a:ext>
              </a:extLst>
            </p:cNvPr>
            <p:cNvSpPr>
              <a:spLocks noChangeArrowheads="1"/>
            </p:cNvSpPr>
            <p:nvPr/>
          </p:nvSpPr>
          <p:spPr bwMode="auto">
            <a:xfrm>
              <a:off x="3116166" y="1875600"/>
              <a:ext cx="218605" cy="2160000"/>
            </a:xfrm>
            <a:prstGeom prst="rect">
              <a:avLst/>
            </a:prstGeom>
            <a:solidFill>
              <a:srgbClr val="A2FD0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eaLnBrk="0" hangingPunct="0">
                <a:defRPr sz="2400">
                  <a:solidFill>
                    <a:srgbClr val="DCB200"/>
                  </a:solidFill>
                  <a:latin typeface="Arial" panose="020B0604020202020204" pitchFamily="34" charset="0"/>
                </a:defRPr>
              </a:lvl1pPr>
              <a:lvl2pPr marL="742950" indent="-285750" eaLnBrk="0" hangingPunct="0">
                <a:defRPr sz="2400">
                  <a:solidFill>
                    <a:srgbClr val="DCB200"/>
                  </a:solidFill>
                  <a:latin typeface="Arial" panose="020B0604020202020204" pitchFamily="34" charset="0"/>
                </a:defRPr>
              </a:lvl2pPr>
              <a:lvl3pPr marL="1143000" indent="-228600" eaLnBrk="0" hangingPunct="0">
                <a:defRPr sz="2400">
                  <a:solidFill>
                    <a:srgbClr val="DCB200"/>
                  </a:solidFill>
                  <a:latin typeface="Arial" panose="020B0604020202020204" pitchFamily="34" charset="0"/>
                </a:defRPr>
              </a:lvl3pPr>
              <a:lvl4pPr marL="1600200" indent="-228600" eaLnBrk="0" hangingPunct="0">
                <a:defRPr sz="2400">
                  <a:solidFill>
                    <a:srgbClr val="DCB200"/>
                  </a:solidFill>
                  <a:latin typeface="Arial" panose="020B0604020202020204" pitchFamily="34" charset="0"/>
                </a:defRPr>
              </a:lvl4pPr>
              <a:lvl5pPr marL="2057400" indent="-228600" eaLnBrk="0" hangingPunct="0">
                <a:defRPr sz="2400">
                  <a:solidFill>
                    <a:srgbClr val="DCB200"/>
                  </a:solidFill>
                  <a:latin typeface="Arial" panose="020B0604020202020204" pitchFamily="34" charset="0"/>
                </a:defRPr>
              </a:lvl5pPr>
              <a:lvl6pPr marL="2514600" indent="-228600" eaLnBrk="0" fontAlgn="base" hangingPunct="0">
                <a:spcBef>
                  <a:spcPct val="0"/>
                </a:spcBef>
                <a:spcAft>
                  <a:spcPct val="0"/>
                </a:spcAft>
                <a:buSzPct val="60000"/>
                <a:buFont typeface="Wingdings" pitchFamily="2" charset="2"/>
                <a:defRPr sz="2400">
                  <a:solidFill>
                    <a:srgbClr val="DCB200"/>
                  </a:solidFill>
                  <a:latin typeface="Arial" panose="020B0604020202020204" pitchFamily="34" charset="0"/>
                </a:defRPr>
              </a:lvl6pPr>
              <a:lvl7pPr marL="2971800" indent="-228600" eaLnBrk="0" fontAlgn="base" hangingPunct="0">
                <a:spcBef>
                  <a:spcPct val="0"/>
                </a:spcBef>
                <a:spcAft>
                  <a:spcPct val="0"/>
                </a:spcAft>
                <a:buSzPct val="60000"/>
                <a:buFont typeface="Wingdings" pitchFamily="2" charset="2"/>
                <a:defRPr sz="2400">
                  <a:solidFill>
                    <a:srgbClr val="DCB200"/>
                  </a:solidFill>
                  <a:latin typeface="Arial" panose="020B0604020202020204" pitchFamily="34" charset="0"/>
                </a:defRPr>
              </a:lvl7pPr>
              <a:lvl8pPr marL="3429000" indent="-228600" eaLnBrk="0" fontAlgn="base" hangingPunct="0">
                <a:spcBef>
                  <a:spcPct val="0"/>
                </a:spcBef>
                <a:spcAft>
                  <a:spcPct val="0"/>
                </a:spcAft>
                <a:buSzPct val="60000"/>
                <a:buFont typeface="Wingdings" pitchFamily="2" charset="2"/>
                <a:defRPr sz="2400">
                  <a:solidFill>
                    <a:srgbClr val="DCB200"/>
                  </a:solidFill>
                  <a:latin typeface="Arial" panose="020B0604020202020204" pitchFamily="34" charset="0"/>
                </a:defRPr>
              </a:lvl8pPr>
              <a:lvl9pPr marL="3886200" indent="-228600" eaLnBrk="0" fontAlgn="base" hangingPunct="0">
                <a:spcBef>
                  <a:spcPct val="0"/>
                </a:spcBef>
                <a:spcAft>
                  <a:spcPct val="0"/>
                </a:spcAft>
                <a:buSzPct val="60000"/>
                <a:buFont typeface="Wingdings" pitchFamily="2" charset="2"/>
                <a:defRPr sz="2400">
                  <a:solidFill>
                    <a:srgbClr val="DCB200"/>
                  </a:solidFill>
                  <a:latin typeface="Arial" panose="020B0604020202020204" pitchFamily="34" charset="0"/>
                </a:defRPr>
              </a:lvl9pPr>
            </a:lstStyle>
            <a:p>
              <a:pPr eaLnBrk="1" hangingPunct="1"/>
              <a:endParaRPr lang="zh-CN" altLang="en-US">
                <a:ea typeface="宋体" panose="02010600030101010101" pitchFamily="2" charset="-122"/>
              </a:endParaRPr>
            </a:p>
          </p:txBody>
        </p:sp>
        <p:sp>
          <p:nvSpPr>
            <p:cNvPr id="25" name="Rectangle 10">
              <a:extLst>
                <a:ext uri="{FF2B5EF4-FFF2-40B4-BE49-F238E27FC236}">
                  <a16:creationId xmlns:a16="http://schemas.microsoft.com/office/drawing/2014/main" id="{B12CD335-4B24-8E42-99B3-7BE80DE9CF21}"/>
                </a:ext>
              </a:extLst>
            </p:cNvPr>
            <p:cNvSpPr>
              <a:spLocks noChangeArrowheads="1"/>
            </p:cNvSpPr>
            <p:nvPr/>
          </p:nvSpPr>
          <p:spPr bwMode="auto">
            <a:xfrm>
              <a:off x="3460574" y="1875600"/>
              <a:ext cx="834672" cy="2160000"/>
            </a:xfrm>
            <a:prstGeom prst="rect">
              <a:avLst/>
            </a:prstGeom>
            <a:solidFill>
              <a:srgbClr val="FAFD0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eaLnBrk="0" hangingPunct="0">
                <a:defRPr sz="2400">
                  <a:solidFill>
                    <a:srgbClr val="DCB200"/>
                  </a:solidFill>
                  <a:latin typeface="Arial" panose="020B0604020202020204" pitchFamily="34" charset="0"/>
                </a:defRPr>
              </a:lvl1pPr>
              <a:lvl2pPr marL="742950" indent="-285750" eaLnBrk="0" hangingPunct="0">
                <a:defRPr sz="2400">
                  <a:solidFill>
                    <a:srgbClr val="DCB200"/>
                  </a:solidFill>
                  <a:latin typeface="Arial" panose="020B0604020202020204" pitchFamily="34" charset="0"/>
                </a:defRPr>
              </a:lvl2pPr>
              <a:lvl3pPr marL="1143000" indent="-228600" eaLnBrk="0" hangingPunct="0">
                <a:defRPr sz="2400">
                  <a:solidFill>
                    <a:srgbClr val="DCB200"/>
                  </a:solidFill>
                  <a:latin typeface="Arial" panose="020B0604020202020204" pitchFamily="34" charset="0"/>
                </a:defRPr>
              </a:lvl3pPr>
              <a:lvl4pPr marL="1600200" indent="-228600" eaLnBrk="0" hangingPunct="0">
                <a:defRPr sz="2400">
                  <a:solidFill>
                    <a:srgbClr val="DCB200"/>
                  </a:solidFill>
                  <a:latin typeface="Arial" panose="020B0604020202020204" pitchFamily="34" charset="0"/>
                </a:defRPr>
              </a:lvl4pPr>
              <a:lvl5pPr marL="2057400" indent="-228600" eaLnBrk="0" hangingPunct="0">
                <a:defRPr sz="2400">
                  <a:solidFill>
                    <a:srgbClr val="DCB200"/>
                  </a:solidFill>
                  <a:latin typeface="Arial" panose="020B0604020202020204" pitchFamily="34" charset="0"/>
                </a:defRPr>
              </a:lvl5pPr>
              <a:lvl6pPr marL="2514600" indent="-228600" eaLnBrk="0" fontAlgn="base" hangingPunct="0">
                <a:spcBef>
                  <a:spcPct val="0"/>
                </a:spcBef>
                <a:spcAft>
                  <a:spcPct val="0"/>
                </a:spcAft>
                <a:buSzPct val="60000"/>
                <a:buFont typeface="Wingdings" pitchFamily="2" charset="2"/>
                <a:defRPr sz="2400">
                  <a:solidFill>
                    <a:srgbClr val="DCB200"/>
                  </a:solidFill>
                  <a:latin typeface="Arial" panose="020B0604020202020204" pitchFamily="34" charset="0"/>
                </a:defRPr>
              </a:lvl6pPr>
              <a:lvl7pPr marL="2971800" indent="-228600" eaLnBrk="0" fontAlgn="base" hangingPunct="0">
                <a:spcBef>
                  <a:spcPct val="0"/>
                </a:spcBef>
                <a:spcAft>
                  <a:spcPct val="0"/>
                </a:spcAft>
                <a:buSzPct val="60000"/>
                <a:buFont typeface="Wingdings" pitchFamily="2" charset="2"/>
                <a:defRPr sz="2400">
                  <a:solidFill>
                    <a:srgbClr val="DCB200"/>
                  </a:solidFill>
                  <a:latin typeface="Arial" panose="020B0604020202020204" pitchFamily="34" charset="0"/>
                </a:defRPr>
              </a:lvl7pPr>
              <a:lvl8pPr marL="3429000" indent="-228600" eaLnBrk="0" fontAlgn="base" hangingPunct="0">
                <a:spcBef>
                  <a:spcPct val="0"/>
                </a:spcBef>
                <a:spcAft>
                  <a:spcPct val="0"/>
                </a:spcAft>
                <a:buSzPct val="60000"/>
                <a:buFont typeface="Wingdings" pitchFamily="2" charset="2"/>
                <a:defRPr sz="2400">
                  <a:solidFill>
                    <a:srgbClr val="DCB200"/>
                  </a:solidFill>
                  <a:latin typeface="Arial" panose="020B0604020202020204" pitchFamily="34" charset="0"/>
                </a:defRPr>
              </a:lvl8pPr>
              <a:lvl9pPr marL="3886200" indent="-228600" eaLnBrk="0" fontAlgn="base" hangingPunct="0">
                <a:spcBef>
                  <a:spcPct val="0"/>
                </a:spcBef>
                <a:spcAft>
                  <a:spcPct val="0"/>
                </a:spcAft>
                <a:buSzPct val="60000"/>
                <a:buFont typeface="Wingdings" pitchFamily="2" charset="2"/>
                <a:defRPr sz="2400">
                  <a:solidFill>
                    <a:srgbClr val="DCB200"/>
                  </a:solidFill>
                  <a:latin typeface="Arial" panose="020B0604020202020204" pitchFamily="34" charset="0"/>
                </a:defRPr>
              </a:lvl9pPr>
            </a:lstStyle>
            <a:p>
              <a:pPr eaLnBrk="1" hangingPunct="1"/>
              <a:endParaRPr lang="zh-CN" altLang="en-US">
                <a:ea typeface="宋体" panose="02010600030101010101" pitchFamily="2" charset="-122"/>
              </a:endParaRPr>
            </a:p>
          </p:txBody>
        </p:sp>
        <p:sp>
          <p:nvSpPr>
            <p:cNvPr id="26" name="Rectangle 11">
              <a:extLst>
                <a:ext uri="{FF2B5EF4-FFF2-40B4-BE49-F238E27FC236}">
                  <a16:creationId xmlns:a16="http://schemas.microsoft.com/office/drawing/2014/main" id="{9974B5CE-6EF2-8241-B01A-7FAF3BDB9F4E}"/>
                </a:ext>
              </a:extLst>
            </p:cNvPr>
            <p:cNvSpPr>
              <a:spLocks noChangeArrowheads="1"/>
            </p:cNvSpPr>
            <p:nvPr/>
          </p:nvSpPr>
          <p:spPr bwMode="auto">
            <a:xfrm>
              <a:off x="4405313" y="1875600"/>
              <a:ext cx="340901" cy="2160000"/>
            </a:xfrm>
            <a:prstGeom prst="rect">
              <a:avLst/>
            </a:prstGeom>
            <a:solidFill>
              <a:srgbClr val="FAFD0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eaLnBrk="0" hangingPunct="0">
                <a:defRPr sz="2400">
                  <a:solidFill>
                    <a:srgbClr val="DCB200"/>
                  </a:solidFill>
                  <a:latin typeface="Arial" panose="020B0604020202020204" pitchFamily="34" charset="0"/>
                </a:defRPr>
              </a:lvl1pPr>
              <a:lvl2pPr marL="742950" indent="-285750" eaLnBrk="0" hangingPunct="0">
                <a:defRPr sz="2400">
                  <a:solidFill>
                    <a:srgbClr val="DCB200"/>
                  </a:solidFill>
                  <a:latin typeface="Arial" panose="020B0604020202020204" pitchFamily="34" charset="0"/>
                </a:defRPr>
              </a:lvl2pPr>
              <a:lvl3pPr marL="1143000" indent="-228600" eaLnBrk="0" hangingPunct="0">
                <a:defRPr sz="2400">
                  <a:solidFill>
                    <a:srgbClr val="DCB200"/>
                  </a:solidFill>
                  <a:latin typeface="Arial" panose="020B0604020202020204" pitchFamily="34" charset="0"/>
                </a:defRPr>
              </a:lvl3pPr>
              <a:lvl4pPr marL="1600200" indent="-228600" eaLnBrk="0" hangingPunct="0">
                <a:defRPr sz="2400">
                  <a:solidFill>
                    <a:srgbClr val="DCB200"/>
                  </a:solidFill>
                  <a:latin typeface="Arial" panose="020B0604020202020204" pitchFamily="34" charset="0"/>
                </a:defRPr>
              </a:lvl4pPr>
              <a:lvl5pPr marL="2057400" indent="-228600" eaLnBrk="0" hangingPunct="0">
                <a:defRPr sz="2400">
                  <a:solidFill>
                    <a:srgbClr val="DCB200"/>
                  </a:solidFill>
                  <a:latin typeface="Arial" panose="020B0604020202020204" pitchFamily="34" charset="0"/>
                </a:defRPr>
              </a:lvl5pPr>
              <a:lvl6pPr marL="2514600" indent="-228600" eaLnBrk="0" fontAlgn="base" hangingPunct="0">
                <a:spcBef>
                  <a:spcPct val="0"/>
                </a:spcBef>
                <a:spcAft>
                  <a:spcPct val="0"/>
                </a:spcAft>
                <a:buSzPct val="60000"/>
                <a:buFont typeface="Wingdings" pitchFamily="2" charset="2"/>
                <a:defRPr sz="2400">
                  <a:solidFill>
                    <a:srgbClr val="DCB200"/>
                  </a:solidFill>
                  <a:latin typeface="Arial" panose="020B0604020202020204" pitchFamily="34" charset="0"/>
                </a:defRPr>
              </a:lvl6pPr>
              <a:lvl7pPr marL="2971800" indent="-228600" eaLnBrk="0" fontAlgn="base" hangingPunct="0">
                <a:spcBef>
                  <a:spcPct val="0"/>
                </a:spcBef>
                <a:spcAft>
                  <a:spcPct val="0"/>
                </a:spcAft>
                <a:buSzPct val="60000"/>
                <a:buFont typeface="Wingdings" pitchFamily="2" charset="2"/>
                <a:defRPr sz="2400">
                  <a:solidFill>
                    <a:srgbClr val="DCB200"/>
                  </a:solidFill>
                  <a:latin typeface="Arial" panose="020B0604020202020204" pitchFamily="34" charset="0"/>
                </a:defRPr>
              </a:lvl7pPr>
              <a:lvl8pPr marL="3429000" indent="-228600" eaLnBrk="0" fontAlgn="base" hangingPunct="0">
                <a:spcBef>
                  <a:spcPct val="0"/>
                </a:spcBef>
                <a:spcAft>
                  <a:spcPct val="0"/>
                </a:spcAft>
                <a:buSzPct val="60000"/>
                <a:buFont typeface="Wingdings" pitchFamily="2" charset="2"/>
                <a:defRPr sz="2400">
                  <a:solidFill>
                    <a:srgbClr val="DCB200"/>
                  </a:solidFill>
                  <a:latin typeface="Arial" panose="020B0604020202020204" pitchFamily="34" charset="0"/>
                </a:defRPr>
              </a:lvl8pPr>
              <a:lvl9pPr marL="3886200" indent="-228600" eaLnBrk="0" fontAlgn="base" hangingPunct="0">
                <a:spcBef>
                  <a:spcPct val="0"/>
                </a:spcBef>
                <a:spcAft>
                  <a:spcPct val="0"/>
                </a:spcAft>
                <a:buSzPct val="60000"/>
                <a:buFont typeface="Wingdings" pitchFamily="2" charset="2"/>
                <a:defRPr sz="2400">
                  <a:solidFill>
                    <a:srgbClr val="DCB200"/>
                  </a:solidFill>
                  <a:latin typeface="Arial" panose="020B0604020202020204" pitchFamily="34" charset="0"/>
                </a:defRPr>
              </a:lvl9pPr>
            </a:lstStyle>
            <a:p>
              <a:pPr eaLnBrk="1" hangingPunct="1"/>
              <a:endParaRPr lang="zh-CN" altLang="en-US">
                <a:ea typeface="宋体" panose="02010600030101010101" pitchFamily="2" charset="-122"/>
              </a:endParaRPr>
            </a:p>
          </p:txBody>
        </p:sp>
        <p:sp>
          <p:nvSpPr>
            <p:cNvPr id="27" name="Rectangle 12">
              <a:extLst>
                <a:ext uri="{FF2B5EF4-FFF2-40B4-BE49-F238E27FC236}">
                  <a16:creationId xmlns:a16="http://schemas.microsoft.com/office/drawing/2014/main" id="{51BAEDA0-A803-6745-BBA1-2F6DBBFCCD89}"/>
                </a:ext>
              </a:extLst>
            </p:cNvPr>
            <p:cNvSpPr>
              <a:spLocks noChangeArrowheads="1"/>
            </p:cNvSpPr>
            <p:nvPr/>
          </p:nvSpPr>
          <p:spPr bwMode="auto">
            <a:xfrm>
              <a:off x="4885326" y="1875600"/>
              <a:ext cx="771995" cy="2160000"/>
            </a:xfrm>
            <a:prstGeom prst="rect">
              <a:avLst/>
            </a:prstGeom>
            <a:solidFill>
              <a:srgbClr val="F86E0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eaLnBrk="0" hangingPunct="0">
                <a:defRPr sz="2400">
                  <a:solidFill>
                    <a:srgbClr val="DCB200"/>
                  </a:solidFill>
                  <a:latin typeface="Arial" panose="020B0604020202020204" pitchFamily="34" charset="0"/>
                </a:defRPr>
              </a:lvl1pPr>
              <a:lvl2pPr marL="742950" indent="-285750" eaLnBrk="0" hangingPunct="0">
                <a:defRPr sz="2400">
                  <a:solidFill>
                    <a:srgbClr val="DCB200"/>
                  </a:solidFill>
                  <a:latin typeface="Arial" panose="020B0604020202020204" pitchFamily="34" charset="0"/>
                </a:defRPr>
              </a:lvl2pPr>
              <a:lvl3pPr marL="1143000" indent="-228600" eaLnBrk="0" hangingPunct="0">
                <a:defRPr sz="2400">
                  <a:solidFill>
                    <a:srgbClr val="DCB200"/>
                  </a:solidFill>
                  <a:latin typeface="Arial" panose="020B0604020202020204" pitchFamily="34" charset="0"/>
                </a:defRPr>
              </a:lvl3pPr>
              <a:lvl4pPr marL="1600200" indent="-228600" eaLnBrk="0" hangingPunct="0">
                <a:defRPr sz="2400">
                  <a:solidFill>
                    <a:srgbClr val="DCB200"/>
                  </a:solidFill>
                  <a:latin typeface="Arial" panose="020B0604020202020204" pitchFamily="34" charset="0"/>
                </a:defRPr>
              </a:lvl4pPr>
              <a:lvl5pPr marL="2057400" indent="-228600" eaLnBrk="0" hangingPunct="0">
                <a:defRPr sz="2400">
                  <a:solidFill>
                    <a:srgbClr val="DCB200"/>
                  </a:solidFill>
                  <a:latin typeface="Arial" panose="020B0604020202020204" pitchFamily="34" charset="0"/>
                </a:defRPr>
              </a:lvl5pPr>
              <a:lvl6pPr marL="2514600" indent="-228600" eaLnBrk="0" fontAlgn="base" hangingPunct="0">
                <a:spcBef>
                  <a:spcPct val="0"/>
                </a:spcBef>
                <a:spcAft>
                  <a:spcPct val="0"/>
                </a:spcAft>
                <a:buSzPct val="60000"/>
                <a:buFont typeface="Wingdings" pitchFamily="2" charset="2"/>
                <a:defRPr sz="2400">
                  <a:solidFill>
                    <a:srgbClr val="DCB200"/>
                  </a:solidFill>
                  <a:latin typeface="Arial" panose="020B0604020202020204" pitchFamily="34" charset="0"/>
                </a:defRPr>
              </a:lvl6pPr>
              <a:lvl7pPr marL="2971800" indent="-228600" eaLnBrk="0" fontAlgn="base" hangingPunct="0">
                <a:spcBef>
                  <a:spcPct val="0"/>
                </a:spcBef>
                <a:spcAft>
                  <a:spcPct val="0"/>
                </a:spcAft>
                <a:buSzPct val="60000"/>
                <a:buFont typeface="Wingdings" pitchFamily="2" charset="2"/>
                <a:defRPr sz="2400">
                  <a:solidFill>
                    <a:srgbClr val="DCB200"/>
                  </a:solidFill>
                  <a:latin typeface="Arial" panose="020B0604020202020204" pitchFamily="34" charset="0"/>
                </a:defRPr>
              </a:lvl7pPr>
              <a:lvl8pPr marL="3429000" indent="-228600" eaLnBrk="0" fontAlgn="base" hangingPunct="0">
                <a:spcBef>
                  <a:spcPct val="0"/>
                </a:spcBef>
                <a:spcAft>
                  <a:spcPct val="0"/>
                </a:spcAft>
                <a:buSzPct val="60000"/>
                <a:buFont typeface="Wingdings" pitchFamily="2" charset="2"/>
                <a:defRPr sz="2400">
                  <a:solidFill>
                    <a:srgbClr val="DCB200"/>
                  </a:solidFill>
                  <a:latin typeface="Arial" panose="020B0604020202020204" pitchFamily="34" charset="0"/>
                </a:defRPr>
              </a:lvl8pPr>
              <a:lvl9pPr marL="3886200" indent="-228600" eaLnBrk="0" fontAlgn="base" hangingPunct="0">
                <a:spcBef>
                  <a:spcPct val="0"/>
                </a:spcBef>
                <a:spcAft>
                  <a:spcPct val="0"/>
                </a:spcAft>
                <a:buSzPct val="60000"/>
                <a:buFont typeface="Wingdings" pitchFamily="2" charset="2"/>
                <a:defRPr sz="2400">
                  <a:solidFill>
                    <a:srgbClr val="DCB200"/>
                  </a:solidFill>
                  <a:latin typeface="Arial" panose="020B0604020202020204" pitchFamily="34" charset="0"/>
                </a:defRPr>
              </a:lvl9pPr>
            </a:lstStyle>
            <a:p>
              <a:pPr eaLnBrk="1" hangingPunct="1"/>
              <a:endParaRPr lang="zh-CN" altLang="en-US">
                <a:ea typeface="宋体" panose="02010600030101010101" pitchFamily="2" charset="-122"/>
              </a:endParaRPr>
            </a:p>
          </p:txBody>
        </p:sp>
        <p:sp>
          <p:nvSpPr>
            <p:cNvPr id="28" name="Rectangle 13">
              <a:extLst>
                <a:ext uri="{FF2B5EF4-FFF2-40B4-BE49-F238E27FC236}">
                  <a16:creationId xmlns:a16="http://schemas.microsoft.com/office/drawing/2014/main" id="{50199E25-084D-824E-9C44-F286475C2222}"/>
                </a:ext>
              </a:extLst>
            </p:cNvPr>
            <p:cNvSpPr>
              <a:spLocks noChangeArrowheads="1"/>
            </p:cNvSpPr>
            <p:nvPr/>
          </p:nvSpPr>
          <p:spPr bwMode="auto">
            <a:xfrm>
              <a:off x="6536326" y="1875600"/>
              <a:ext cx="493771" cy="216000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eaLnBrk="0" hangingPunct="0">
                <a:defRPr sz="2400">
                  <a:solidFill>
                    <a:srgbClr val="DCB200"/>
                  </a:solidFill>
                  <a:latin typeface="Arial" panose="020B0604020202020204" pitchFamily="34" charset="0"/>
                </a:defRPr>
              </a:lvl1pPr>
              <a:lvl2pPr marL="742950" indent="-285750" eaLnBrk="0" hangingPunct="0">
                <a:defRPr sz="2400">
                  <a:solidFill>
                    <a:srgbClr val="DCB200"/>
                  </a:solidFill>
                  <a:latin typeface="Arial" panose="020B0604020202020204" pitchFamily="34" charset="0"/>
                </a:defRPr>
              </a:lvl2pPr>
              <a:lvl3pPr marL="1143000" indent="-228600" eaLnBrk="0" hangingPunct="0">
                <a:defRPr sz="2400">
                  <a:solidFill>
                    <a:srgbClr val="DCB200"/>
                  </a:solidFill>
                  <a:latin typeface="Arial" panose="020B0604020202020204" pitchFamily="34" charset="0"/>
                </a:defRPr>
              </a:lvl3pPr>
              <a:lvl4pPr marL="1600200" indent="-228600" eaLnBrk="0" hangingPunct="0">
                <a:defRPr sz="2400">
                  <a:solidFill>
                    <a:srgbClr val="DCB200"/>
                  </a:solidFill>
                  <a:latin typeface="Arial" panose="020B0604020202020204" pitchFamily="34" charset="0"/>
                </a:defRPr>
              </a:lvl4pPr>
              <a:lvl5pPr marL="2057400" indent="-228600" eaLnBrk="0" hangingPunct="0">
                <a:defRPr sz="2400">
                  <a:solidFill>
                    <a:srgbClr val="DCB200"/>
                  </a:solidFill>
                  <a:latin typeface="Arial" panose="020B0604020202020204" pitchFamily="34" charset="0"/>
                </a:defRPr>
              </a:lvl5pPr>
              <a:lvl6pPr marL="2514600" indent="-228600" eaLnBrk="0" fontAlgn="base" hangingPunct="0">
                <a:spcBef>
                  <a:spcPct val="0"/>
                </a:spcBef>
                <a:spcAft>
                  <a:spcPct val="0"/>
                </a:spcAft>
                <a:buSzPct val="60000"/>
                <a:buFont typeface="Wingdings" pitchFamily="2" charset="2"/>
                <a:defRPr sz="2400">
                  <a:solidFill>
                    <a:srgbClr val="DCB200"/>
                  </a:solidFill>
                  <a:latin typeface="Arial" panose="020B0604020202020204" pitchFamily="34" charset="0"/>
                </a:defRPr>
              </a:lvl6pPr>
              <a:lvl7pPr marL="2971800" indent="-228600" eaLnBrk="0" fontAlgn="base" hangingPunct="0">
                <a:spcBef>
                  <a:spcPct val="0"/>
                </a:spcBef>
                <a:spcAft>
                  <a:spcPct val="0"/>
                </a:spcAft>
                <a:buSzPct val="60000"/>
                <a:buFont typeface="Wingdings" pitchFamily="2" charset="2"/>
                <a:defRPr sz="2400">
                  <a:solidFill>
                    <a:srgbClr val="DCB200"/>
                  </a:solidFill>
                  <a:latin typeface="Arial" panose="020B0604020202020204" pitchFamily="34" charset="0"/>
                </a:defRPr>
              </a:lvl7pPr>
              <a:lvl8pPr marL="3429000" indent="-228600" eaLnBrk="0" fontAlgn="base" hangingPunct="0">
                <a:spcBef>
                  <a:spcPct val="0"/>
                </a:spcBef>
                <a:spcAft>
                  <a:spcPct val="0"/>
                </a:spcAft>
                <a:buSzPct val="60000"/>
                <a:buFont typeface="Wingdings" pitchFamily="2" charset="2"/>
                <a:defRPr sz="2400">
                  <a:solidFill>
                    <a:srgbClr val="DCB200"/>
                  </a:solidFill>
                  <a:latin typeface="Arial" panose="020B0604020202020204" pitchFamily="34" charset="0"/>
                </a:defRPr>
              </a:lvl8pPr>
              <a:lvl9pPr marL="3886200" indent="-228600" eaLnBrk="0" fontAlgn="base" hangingPunct="0">
                <a:spcBef>
                  <a:spcPct val="0"/>
                </a:spcBef>
                <a:spcAft>
                  <a:spcPct val="0"/>
                </a:spcAft>
                <a:buSzPct val="60000"/>
                <a:buFont typeface="Wingdings" pitchFamily="2" charset="2"/>
                <a:defRPr sz="2400">
                  <a:solidFill>
                    <a:srgbClr val="DCB200"/>
                  </a:solidFill>
                  <a:latin typeface="Arial" panose="020B0604020202020204" pitchFamily="34" charset="0"/>
                </a:defRPr>
              </a:lvl9pPr>
            </a:lstStyle>
            <a:p>
              <a:pPr eaLnBrk="1" hangingPunct="1"/>
              <a:endParaRPr lang="zh-CN" altLang="en-US">
                <a:ea typeface="宋体" panose="02010600030101010101" pitchFamily="2" charset="-122"/>
              </a:endParaRPr>
            </a:p>
          </p:txBody>
        </p:sp>
        <p:sp>
          <p:nvSpPr>
            <p:cNvPr id="29" name="Rectangle 14">
              <a:extLst>
                <a:ext uri="{FF2B5EF4-FFF2-40B4-BE49-F238E27FC236}">
                  <a16:creationId xmlns:a16="http://schemas.microsoft.com/office/drawing/2014/main" id="{42F85AC9-9239-5346-80DF-676BF7FA3A96}"/>
                </a:ext>
              </a:extLst>
            </p:cNvPr>
            <p:cNvSpPr>
              <a:spLocks noChangeArrowheads="1"/>
            </p:cNvSpPr>
            <p:nvPr/>
          </p:nvSpPr>
          <p:spPr bwMode="auto">
            <a:xfrm>
              <a:off x="7153922" y="1875600"/>
              <a:ext cx="264466" cy="216000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eaLnBrk="0" hangingPunct="0">
                <a:defRPr sz="2400">
                  <a:solidFill>
                    <a:srgbClr val="DCB200"/>
                  </a:solidFill>
                  <a:latin typeface="Arial" panose="020B0604020202020204" pitchFamily="34" charset="0"/>
                </a:defRPr>
              </a:lvl1pPr>
              <a:lvl2pPr marL="742950" indent="-285750" eaLnBrk="0" hangingPunct="0">
                <a:defRPr sz="2400">
                  <a:solidFill>
                    <a:srgbClr val="DCB200"/>
                  </a:solidFill>
                  <a:latin typeface="Arial" panose="020B0604020202020204" pitchFamily="34" charset="0"/>
                </a:defRPr>
              </a:lvl2pPr>
              <a:lvl3pPr marL="1143000" indent="-228600" eaLnBrk="0" hangingPunct="0">
                <a:defRPr sz="2400">
                  <a:solidFill>
                    <a:srgbClr val="DCB200"/>
                  </a:solidFill>
                  <a:latin typeface="Arial" panose="020B0604020202020204" pitchFamily="34" charset="0"/>
                </a:defRPr>
              </a:lvl3pPr>
              <a:lvl4pPr marL="1600200" indent="-228600" eaLnBrk="0" hangingPunct="0">
                <a:defRPr sz="2400">
                  <a:solidFill>
                    <a:srgbClr val="DCB200"/>
                  </a:solidFill>
                  <a:latin typeface="Arial" panose="020B0604020202020204" pitchFamily="34" charset="0"/>
                </a:defRPr>
              </a:lvl4pPr>
              <a:lvl5pPr marL="2057400" indent="-228600" eaLnBrk="0" hangingPunct="0">
                <a:defRPr sz="2400">
                  <a:solidFill>
                    <a:srgbClr val="DCB200"/>
                  </a:solidFill>
                  <a:latin typeface="Arial" panose="020B0604020202020204" pitchFamily="34" charset="0"/>
                </a:defRPr>
              </a:lvl5pPr>
              <a:lvl6pPr marL="2514600" indent="-228600" eaLnBrk="0" fontAlgn="base" hangingPunct="0">
                <a:spcBef>
                  <a:spcPct val="0"/>
                </a:spcBef>
                <a:spcAft>
                  <a:spcPct val="0"/>
                </a:spcAft>
                <a:buSzPct val="60000"/>
                <a:buFont typeface="Wingdings" pitchFamily="2" charset="2"/>
                <a:defRPr sz="2400">
                  <a:solidFill>
                    <a:srgbClr val="DCB200"/>
                  </a:solidFill>
                  <a:latin typeface="Arial" panose="020B0604020202020204" pitchFamily="34" charset="0"/>
                </a:defRPr>
              </a:lvl6pPr>
              <a:lvl7pPr marL="2971800" indent="-228600" eaLnBrk="0" fontAlgn="base" hangingPunct="0">
                <a:spcBef>
                  <a:spcPct val="0"/>
                </a:spcBef>
                <a:spcAft>
                  <a:spcPct val="0"/>
                </a:spcAft>
                <a:buSzPct val="60000"/>
                <a:buFont typeface="Wingdings" pitchFamily="2" charset="2"/>
                <a:defRPr sz="2400">
                  <a:solidFill>
                    <a:srgbClr val="DCB200"/>
                  </a:solidFill>
                  <a:latin typeface="Arial" panose="020B0604020202020204" pitchFamily="34" charset="0"/>
                </a:defRPr>
              </a:lvl7pPr>
              <a:lvl8pPr marL="3429000" indent="-228600" eaLnBrk="0" fontAlgn="base" hangingPunct="0">
                <a:spcBef>
                  <a:spcPct val="0"/>
                </a:spcBef>
                <a:spcAft>
                  <a:spcPct val="0"/>
                </a:spcAft>
                <a:buSzPct val="60000"/>
                <a:buFont typeface="Wingdings" pitchFamily="2" charset="2"/>
                <a:defRPr sz="2400">
                  <a:solidFill>
                    <a:srgbClr val="DCB200"/>
                  </a:solidFill>
                  <a:latin typeface="Arial" panose="020B0604020202020204" pitchFamily="34" charset="0"/>
                </a:defRPr>
              </a:lvl8pPr>
              <a:lvl9pPr marL="3886200" indent="-228600" eaLnBrk="0" fontAlgn="base" hangingPunct="0">
                <a:spcBef>
                  <a:spcPct val="0"/>
                </a:spcBef>
                <a:spcAft>
                  <a:spcPct val="0"/>
                </a:spcAft>
                <a:buSzPct val="60000"/>
                <a:buFont typeface="Wingdings" pitchFamily="2" charset="2"/>
                <a:defRPr sz="2400">
                  <a:solidFill>
                    <a:srgbClr val="DCB200"/>
                  </a:solidFill>
                  <a:latin typeface="Arial" panose="020B0604020202020204" pitchFamily="34" charset="0"/>
                </a:defRPr>
              </a:lvl9pPr>
            </a:lstStyle>
            <a:p>
              <a:pPr eaLnBrk="1" hangingPunct="1"/>
              <a:endParaRPr lang="zh-CN" altLang="en-US">
                <a:ea typeface="宋体" panose="02010600030101010101" pitchFamily="2" charset="-122"/>
              </a:endParaRPr>
            </a:p>
          </p:txBody>
        </p:sp>
        <p:sp>
          <p:nvSpPr>
            <p:cNvPr id="30" name="Rectangle 15">
              <a:extLst>
                <a:ext uri="{FF2B5EF4-FFF2-40B4-BE49-F238E27FC236}">
                  <a16:creationId xmlns:a16="http://schemas.microsoft.com/office/drawing/2014/main" id="{F089C8E6-4E3E-9F42-94AD-305302B81212}"/>
                </a:ext>
              </a:extLst>
            </p:cNvPr>
            <p:cNvSpPr>
              <a:spLocks noChangeArrowheads="1"/>
            </p:cNvSpPr>
            <p:nvPr/>
          </p:nvSpPr>
          <p:spPr bwMode="auto">
            <a:xfrm>
              <a:off x="5816307" y="1875600"/>
              <a:ext cx="631355" cy="2160000"/>
            </a:xfrm>
            <a:prstGeom prst="rect">
              <a:avLst/>
            </a:prstGeom>
            <a:solidFill>
              <a:srgbClr val="FF0000"/>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anchor="ctr"/>
            <a:lstStyle>
              <a:lvl1pPr eaLnBrk="0" hangingPunct="0">
                <a:defRPr sz="2400">
                  <a:solidFill>
                    <a:srgbClr val="DCB200"/>
                  </a:solidFill>
                  <a:latin typeface="Arial" panose="020B0604020202020204" pitchFamily="34" charset="0"/>
                </a:defRPr>
              </a:lvl1pPr>
              <a:lvl2pPr marL="742950" indent="-285750" eaLnBrk="0" hangingPunct="0">
                <a:defRPr sz="2400">
                  <a:solidFill>
                    <a:srgbClr val="DCB200"/>
                  </a:solidFill>
                  <a:latin typeface="Arial" panose="020B0604020202020204" pitchFamily="34" charset="0"/>
                </a:defRPr>
              </a:lvl2pPr>
              <a:lvl3pPr marL="1143000" indent="-228600" eaLnBrk="0" hangingPunct="0">
                <a:defRPr sz="2400">
                  <a:solidFill>
                    <a:srgbClr val="DCB200"/>
                  </a:solidFill>
                  <a:latin typeface="Arial" panose="020B0604020202020204" pitchFamily="34" charset="0"/>
                </a:defRPr>
              </a:lvl3pPr>
              <a:lvl4pPr marL="1600200" indent="-228600" eaLnBrk="0" hangingPunct="0">
                <a:defRPr sz="2400">
                  <a:solidFill>
                    <a:srgbClr val="DCB200"/>
                  </a:solidFill>
                  <a:latin typeface="Arial" panose="020B0604020202020204" pitchFamily="34" charset="0"/>
                </a:defRPr>
              </a:lvl4pPr>
              <a:lvl5pPr marL="2057400" indent="-228600" eaLnBrk="0" hangingPunct="0">
                <a:defRPr sz="2400">
                  <a:solidFill>
                    <a:srgbClr val="DCB200"/>
                  </a:solidFill>
                  <a:latin typeface="Arial" panose="020B0604020202020204" pitchFamily="34" charset="0"/>
                </a:defRPr>
              </a:lvl5pPr>
              <a:lvl6pPr marL="2514600" indent="-228600" eaLnBrk="0" fontAlgn="base" hangingPunct="0">
                <a:spcBef>
                  <a:spcPct val="0"/>
                </a:spcBef>
                <a:spcAft>
                  <a:spcPct val="0"/>
                </a:spcAft>
                <a:buSzPct val="60000"/>
                <a:buFont typeface="Wingdings" pitchFamily="2" charset="2"/>
                <a:defRPr sz="2400">
                  <a:solidFill>
                    <a:srgbClr val="DCB200"/>
                  </a:solidFill>
                  <a:latin typeface="Arial" panose="020B0604020202020204" pitchFamily="34" charset="0"/>
                </a:defRPr>
              </a:lvl6pPr>
              <a:lvl7pPr marL="2971800" indent="-228600" eaLnBrk="0" fontAlgn="base" hangingPunct="0">
                <a:spcBef>
                  <a:spcPct val="0"/>
                </a:spcBef>
                <a:spcAft>
                  <a:spcPct val="0"/>
                </a:spcAft>
                <a:buSzPct val="60000"/>
                <a:buFont typeface="Wingdings" pitchFamily="2" charset="2"/>
                <a:defRPr sz="2400">
                  <a:solidFill>
                    <a:srgbClr val="DCB200"/>
                  </a:solidFill>
                  <a:latin typeface="Arial" panose="020B0604020202020204" pitchFamily="34" charset="0"/>
                </a:defRPr>
              </a:lvl7pPr>
              <a:lvl8pPr marL="3429000" indent="-228600" eaLnBrk="0" fontAlgn="base" hangingPunct="0">
                <a:spcBef>
                  <a:spcPct val="0"/>
                </a:spcBef>
                <a:spcAft>
                  <a:spcPct val="0"/>
                </a:spcAft>
                <a:buSzPct val="60000"/>
                <a:buFont typeface="Wingdings" pitchFamily="2" charset="2"/>
                <a:defRPr sz="2400">
                  <a:solidFill>
                    <a:srgbClr val="DCB200"/>
                  </a:solidFill>
                  <a:latin typeface="Arial" panose="020B0604020202020204" pitchFamily="34" charset="0"/>
                </a:defRPr>
              </a:lvl8pPr>
              <a:lvl9pPr marL="3886200" indent="-228600" eaLnBrk="0" fontAlgn="base" hangingPunct="0">
                <a:spcBef>
                  <a:spcPct val="0"/>
                </a:spcBef>
                <a:spcAft>
                  <a:spcPct val="0"/>
                </a:spcAft>
                <a:buSzPct val="60000"/>
                <a:buFont typeface="Wingdings" pitchFamily="2" charset="2"/>
                <a:defRPr sz="2400">
                  <a:solidFill>
                    <a:srgbClr val="DCB200"/>
                  </a:solidFill>
                  <a:latin typeface="Arial" panose="020B0604020202020204" pitchFamily="34" charset="0"/>
                </a:defRPr>
              </a:lvl9pPr>
            </a:lstStyle>
            <a:p>
              <a:pPr eaLnBrk="1" hangingPunct="1"/>
              <a:endParaRPr lang="zh-CN" altLang="en-US">
                <a:ea typeface="宋体" panose="02010600030101010101" pitchFamily="2" charset="-122"/>
              </a:endParaRPr>
            </a:p>
          </p:txBody>
        </p:sp>
      </p:grpSp>
      <p:sp>
        <p:nvSpPr>
          <p:cNvPr id="33" name="矩形 32">
            <a:extLst>
              <a:ext uri="{FF2B5EF4-FFF2-40B4-BE49-F238E27FC236}">
                <a16:creationId xmlns:a16="http://schemas.microsoft.com/office/drawing/2014/main" id="{CA0001DE-3D3B-EE4D-9006-4963BC421891}"/>
              </a:ext>
            </a:extLst>
          </p:cNvPr>
          <p:cNvSpPr/>
          <p:nvPr/>
        </p:nvSpPr>
        <p:spPr>
          <a:xfrm>
            <a:off x="38100" y="4426826"/>
            <a:ext cx="8929286" cy="1938992"/>
          </a:xfrm>
          <a:prstGeom prst="rect">
            <a:avLst/>
          </a:prstGeom>
          <a:noFill/>
        </p:spPr>
        <p:txBody>
          <a:bodyPr wrap="square">
            <a:spAutoFit/>
          </a:bodyPr>
          <a:lstStyle/>
          <a:p>
            <a:pPr marL="342900" indent="-342900">
              <a:buFont typeface="Wingdings" pitchFamily="2" charset="2"/>
              <a:buChar char="n"/>
            </a:pPr>
            <a:r>
              <a:rPr lang="zh-TW" altLang="en-US" kern="0" dirty="0">
                <a:solidFill>
                  <a:schemeClr val="accent2">
                    <a:lumMod val="75000"/>
                  </a:schemeClr>
                </a:solidFill>
                <a:latin typeface="+mn-lt"/>
                <a:ea typeface="+mj-ea"/>
              </a:rPr>
              <a:t>1802年 </a:t>
            </a:r>
            <a:r>
              <a:rPr lang="en-US" altLang="zh-TW" kern="0" dirty="0">
                <a:solidFill>
                  <a:schemeClr val="accent2">
                    <a:lumMod val="75000"/>
                  </a:schemeClr>
                </a:solidFill>
                <a:latin typeface="+mn-lt"/>
                <a:ea typeface="+mj-ea"/>
              </a:rPr>
              <a:t>Wollaston</a:t>
            </a:r>
            <a:r>
              <a:rPr lang="zh-TW" altLang="en-US" kern="0" dirty="0">
                <a:solidFill>
                  <a:schemeClr val="accent2">
                    <a:lumMod val="75000"/>
                  </a:schemeClr>
                </a:solidFill>
                <a:latin typeface="+mn-lt"/>
                <a:ea typeface="+mj-ea"/>
              </a:rPr>
              <a:t>利用狭缝和棱镜，第一次发现太阳光谱中的暗线，这是原子吸收光谱的最初观测。</a:t>
            </a:r>
          </a:p>
          <a:p>
            <a:pPr marL="342900" indent="-342900">
              <a:buFont typeface="Wingdings" pitchFamily="2" charset="2"/>
              <a:buChar char="n"/>
            </a:pPr>
            <a:r>
              <a:rPr lang="en-US" altLang="zh-TW" kern="0" dirty="0">
                <a:solidFill>
                  <a:schemeClr val="accent2">
                    <a:lumMod val="75000"/>
                  </a:schemeClr>
                </a:solidFill>
                <a:latin typeface="+mn-lt"/>
                <a:ea typeface="+mj-ea"/>
              </a:rPr>
              <a:t>1814</a:t>
            </a:r>
            <a:r>
              <a:rPr lang="zh-TW" altLang="en-US" kern="0" dirty="0">
                <a:solidFill>
                  <a:schemeClr val="accent2">
                    <a:lumMod val="75000"/>
                  </a:schemeClr>
                </a:solidFill>
                <a:latin typeface="+mn-lt"/>
                <a:ea typeface="+mj-ea"/>
              </a:rPr>
              <a:t>年</a:t>
            </a:r>
            <a:r>
              <a:rPr lang="en-US" altLang="zh-TW" kern="0" dirty="0">
                <a:solidFill>
                  <a:schemeClr val="accent2">
                    <a:lumMod val="75000"/>
                  </a:schemeClr>
                </a:solidFill>
                <a:latin typeface="+mn-lt"/>
                <a:ea typeface="+mj-ea"/>
              </a:rPr>
              <a:t>Fraunhofer</a:t>
            </a:r>
            <a:r>
              <a:rPr lang="zh-TW" altLang="en-US" kern="0" dirty="0">
                <a:solidFill>
                  <a:schemeClr val="accent2">
                    <a:lumMod val="75000"/>
                  </a:schemeClr>
                </a:solidFill>
                <a:latin typeface="+mn-lt"/>
                <a:ea typeface="+mj-ea"/>
              </a:rPr>
              <a:t>在棱镜后放置了一个望远镜来观察太阳光谱，对那些暗线作了粗略的测量，并列成谱图，暗线条数超过700条，后来这些线称为</a:t>
            </a:r>
            <a:r>
              <a:rPr lang="en-US" altLang="zh-TW" kern="0" dirty="0">
                <a:solidFill>
                  <a:schemeClr val="accent2">
                    <a:lumMod val="75000"/>
                  </a:schemeClr>
                </a:solidFill>
                <a:latin typeface="+mn-lt"/>
                <a:ea typeface="+mj-ea"/>
              </a:rPr>
              <a:t>Fraunhofer</a:t>
            </a:r>
            <a:r>
              <a:rPr lang="zh-TW" altLang="en-US" kern="0" dirty="0">
                <a:solidFill>
                  <a:schemeClr val="accent2">
                    <a:lumMod val="75000"/>
                  </a:schemeClr>
                </a:solidFill>
                <a:latin typeface="+mn-lt"/>
                <a:ea typeface="+mj-ea"/>
              </a:rPr>
              <a:t>线。</a:t>
            </a:r>
          </a:p>
        </p:txBody>
      </p:sp>
    </p:spTree>
    <p:extLst>
      <p:ext uri="{BB962C8B-B14F-4D97-AF65-F5344CB8AC3E}">
        <p14:creationId xmlns:p14="http://schemas.microsoft.com/office/powerpoint/2010/main" val="366896002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矩形 53">
            <a:extLst>
              <a:ext uri="{FF2B5EF4-FFF2-40B4-BE49-F238E27FC236}">
                <a16:creationId xmlns:a16="http://schemas.microsoft.com/office/drawing/2014/main" id="{9157D002-98F6-2742-B736-260BBAC96D1D}"/>
              </a:ext>
            </a:extLst>
          </p:cNvPr>
          <p:cNvSpPr/>
          <p:nvPr/>
        </p:nvSpPr>
        <p:spPr bwMode="auto">
          <a:xfrm>
            <a:off x="80063" y="1033240"/>
            <a:ext cx="9005769" cy="4294187"/>
          </a:xfrm>
          <a:prstGeom prst="rect">
            <a:avLst/>
          </a:prstGeom>
          <a:solidFill>
            <a:schemeClr val="accent2">
              <a:lumMod val="75000"/>
            </a:schemeClr>
          </a:solidFill>
          <a:ln>
            <a:noFill/>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黑体" pitchFamily="2" charset="-122"/>
            </a:endParaRPr>
          </a:p>
        </p:txBody>
      </p:sp>
      <p:sp>
        <p:nvSpPr>
          <p:cNvPr id="2" name="灯片编号占位符 1">
            <a:extLst>
              <a:ext uri="{FF2B5EF4-FFF2-40B4-BE49-F238E27FC236}">
                <a16:creationId xmlns:a16="http://schemas.microsoft.com/office/drawing/2014/main" id="{C5BABA6C-E4F8-0044-A5E0-E914657C5587}"/>
              </a:ext>
            </a:extLst>
          </p:cNvPr>
          <p:cNvSpPr>
            <a:spLocks noGrp="1"/>
          </p:cNvSpPr>
          <p:nvPr>
            <p:ph type="sldNum" sz="quarter" idx="10"/>
          </p:nvPr>
        </p:nvSpPr>
        <p:spPr/>
        <p:txBody>
          <a:bodyPr/>
          <a:lstStyle/>
          <a:p>
            <a:fld id="{45B8A701-AFD2-43CB-A356-4D0DCF8AAF5F}" type="slidenum">
              <a:rPr lang="zh-CN" altLang="en-US" smtClean="0"/>
              <a:pPr/>
              <a:t>33</a:t>
            </a:fld>
            <a:endParaRPr lang="en-US" altLang="zh-CN"/>
          </a:p>
        </p:txBody>
      </p:sp>
      <p:sp>
        <p:nvSpPr>
          <p:cNvPr id="4" name="Rectangle 3">
            <a:extLst>
              <a:ext uri="{FF2B5EF4-FFF2-40B4-BE49-F238E27FC236}">
                <a16:creationId xmlns:a16="http://schemas.microsoft.com/office/drawing/2014/main" id="{86F0DC73-1E15-704E-B465-854EFB3FB9EA}"/>
              </a:ext>
            </a:extLst>
          </p:cNvPr>
          <p:cNvSpPr txBox="1">
            <a:spLocks noChangeArrowheads="1"/>
          </p:cNvSpPr>
          <p:nvPr/>
        </p:nvSpPr>
        <p:spPr>
          <a:xfrm>
            <a:off x="1251520" y="181266"/>
            <a:ext cx="6983412" cy="796925"/>
          </a:xfrm>
          <a:prstGeom prst="rect">
            <a:avLst/>
          </a:prstGeom>
          <a:noFill/>
        </p:spPr>
        <p:txBody>
          <a:bodyPr lIns="90488" tIns="44450" rIns="90488" bIns="44450"/>
          <a:lstStyle>
            <a:lvl1pPr algn="ctr" rtl="0" fontAlgn="base">
              <a:spcBef>
                <a:spcPct val="0"/>
              </a:spcBef>
              <a:spcAft>
                <a:spcPct val="0"/>
              </a:spcAft>
              <a:defRPr kumimoji="1" sz="3600" b="1">
                <a:solidFill>
                  <a:srgbClr val="990000"/>
                </a:solidFill>
                <a:latin typeface="+mj-lt"/>
                <a:ea typeface="+mj-ea"/>
                <a:cs typeface="+mj-cs"/>
              </a:defRPr>
            </a:lvl1pPr>
            <a:lvl2pPr algn="ctr" rtl="0" fontAlgn="base">
              <a:spcBef>
                <a:spcPct val="0"/>
              </a:spcBef>
              <a:spcAft>
                <a:spcPct val="0"/>
              </a:spcAft>
              <a:defRPr kumimoji="1" sz="3600" b="1">
                <a:solidFill>
                  <a:srgbClr val="990000"/>
                </a:solidFill>
                <a:latin typeface="Times New Roman" pitchFamily="18" charset="0"/>
                <a:ea typeface="黑体" pitchFamily="2" charset="-122"/>
              </a:defRPr>
            </a:lvl2pPr>
            <a:lvl3pPr algn="ctr" rtl="0" fontAlgn="base">
              <a:spcBef>
                <a:spcPct val="0"/>
              </a:spcBef>
              <a:spcAft>
                <a:spcPct val="0"/>
              </a:spcAft>
              <a:defRPr kumimoji="1" sz="3600" b="1">
                <a:solidFill>
                  <a:srgbClr val="990000"/>
                </a:solidFill>
                <a:latin typeface="Times New Roman" pitchFamily="18" charset="0"/>
                <a:ea typeface="黑体" pitchFamily="2" charset="-122"/>
              </a:defRPr>
            </a:lvl3pPr>
            <a:lvl4pPr algn="ctr" rtl="0" fontAlgn="base">
              <a:spcBef>
                <a:spcPct val="0"/>
              </a:spcBef>
              <a:spcAft>
                <a:spcPct val="0"/>
              </a:spcAft>
              <a:defRPr kumimoji="1" sz="3600" b="1">
                <a:solidFill>
                  <a:srgbClr val="990000"/>
                </a:solidFill>
                <a:latin typeface="Times New Roman" pitchFamily="18" charset="0"/>
                <a:ea typeface="黑体" pitchFamily="2" charset="-122"/>
              </a:defRPr>
            </a:lvl4pPr>
            <a:lvl5pPr algn="ctr" rtl="0" fontAlgn="base">
              <a:spcBef>
                <a:spcPct val="0"/>
              </a:spcBef>
              <a:spcAft>
                <a:spcPct val="0"/>
              </a:spcAft>
              <a:defRPr kumimoji="1" sz="3600" b="1">
                <a:solidFill>
                  <a:srgbClr val="990000"/>
                </a:solidFill>
                <a:latin typeface="Times New Roman" pitchFamily="18" charset="0"/>
                <a:ea typeface="黑体" pitchFamily="2" charset="-122"/>
              </a:defRPr>
            </a:lvl5pPr>
            <a:lvl6pPr marL="457200" algn="ctr" rtl="0" fontAlgn="base">
              <a:spcBef>
                <a:spcPct val="0"/>
              </a:spcBef>
              <a:spcAft>
                <a:spcPct val="0"/>
              </a:spcAft>
              <a:defRPr kumimoji="1" sz="3600" b="1">
                <a:solidFill>
                  <a:srgbClr val="990000"/>
                </a:solidFill>
                <a:latin typeface="Times New Roman" pitchFamily="18" charset="0"/>
                <a:ea typeface="黑体" pitchFamily="2" charset="-122"/>
              </a:defRPr>
            </a:lvl6pPr>
            <a:lvl7pPr marL="914400" algn="ctr" rtl="0" fontAlgn="base">
              <a:spcBef>
                <a:spcPct val="0"/>
              </a:spcBef>
              <a:spcAft>
                <a:spcPct val="0"/>
              </a:spcAft>
              <a:defRPr kumimoji="1" sz="3600" b="1">
                <a:solidFill>
                  <a:srgbClr val="990000"/>
                </a:solidFill>
                <a:latin typeface="Times New Roman" pitchFamily="18" charset="0"/>
                <a:ea typeface="黑体" pitchFamily="2" charset="-122"/>
              </a:defRPr>
            </a:lvl7pPr>
            <a:lvl8pPr marL="1371600" algn="ctr" rtl="0" fontAlgn="base">
              <a:spcBef>
                <a:spcPct val="0"/>
              </a:spcBef>
              <a:spcAft>
                <a:spcPct val="0"/>
              </a:spcAft>
              <a:defRPr kumimoji="1" sz="3600" b="1">
                <a:solidFill>
                  <a:srgbClr val="990000"/>
                </a:solidFill>
                <a:latin typeface="Times New Roman" pitchFamily="18" charset="0"/>
                <a:ea typeface="黑体" pitchFamily="2" charset="-122"/>
              </a:defRPr>
            </a:lvl8pPr>
            <a:lvl9pPr marL="1828800" algn="ctr" rtl="0" fontAlgn="base">
              <a:spcBef>
                <a:spcPct val="0"/>
              </a:spcBef>
              <a:spcAft>
                <a:spcPct val="0"/>
              </a:spcAft>
              <a:defRPr kumimoji="1" sz="3600" b="1">
                <a:solidFill>
                  <a:srgbClr val="990000"/>
                </a:solidFill>
                <a:latin typeface="Times New Roman" pitchFamily="18" charset="0"/>
                <a:ea typeface="黑体" pitchFamily="2" charset="-122"/>
              </a:defRPr>
            </a:lvl9pPr>
          </a:lstStyle>
          <a:p>
            <a:r>
              <a:rPr lang="zh-TW" altLang="en-US" kern="0" dirty="0">
                <a:solidFill>
                  <a:srgbClr val="C00000"/>
                </a:solidFill>
                <a:latin typeface="华文细黑" panose="02010600040101010101" pitchFamily="2" charset="-122"/>
                <a:ea typeface="华文细黑" panose="02010600040101010101" pitchFamily="2" charset="-122"/>
              </a:rPr>
              <a:t>原子</a:t>
            </a:r>
            <a:r>
              <a:rPr lang="zh-CN" altLang="en-US" kern="0" dirty="0">
                <a:solidFill>
                  <a:srgbClr val="C00000"/>
                </a:solidFill>
                <a:latin typeface="华文细黑" panose="02010600040101010101" pitchFamily="2" charset="-122"/>
                <a:ea typeface="华文细黑" panose="02010600040101010101" pitchFamily="2" charset="-122"/>
              </a:rPr>
              <a:t>发射和</a:t>
            </a:r>
            <a:r>
              <a:rPr lang="zh-TW" altLang="en-US" kern="0" dirty="0">
                <a:solidFill>
                  <a:srgbClr val="C00000"/>
                </a:solidFill>
                <a:latin typeface="华文细黑" panose="02010600040101010101" pitchFamily="2" charset="-122"/>
                <a:ea typeface="华文细黑" panose="02010600040101010101" pitchFamily="2" charset="-122"/>
              </a:rPr>
              <a:t>吸收</a:t>
            </a:r>
            <a:r>
              <a:rPr lang="zh-CN" altLang="en-US" kern="0" dirty="0">
                <a:solidFill>
                  <a:srgbClr val="C00000"/>
                </a:solidFill>
                <a:latin typeface="华文细黑" panose="02010600040101010101" pitchFamily="2" charset="-122"/>
                <a:ea typeface="华文细黑" panose="02010600040101010101" pitchFamily="2" charset="-122"/>
              </a:rPr>
              <a:t>产生光谱</a:t>
            </a:r>
            <a:endParaRPr lang="zh-TW" altLang="en-US" kern="0" dirty="0">
              <a:solidFill>
                <a:srgbClr val="C00000"/>
              </a:solidFill>
              <a:latin typeface="华文细黑" panose="02010600040101010101" pitchFamily="2" charset="-122"/>
              <a:ea typeface="华文细黑" panose="02010600040101010101" pitchFamily="2" charset="-122"/>
            </a:endParaRPr>
          </a:p>
        </p:txBody>
      </p:sp>
      <p:sp>
        <p:nvSpPr>
          <p:cNvPr id="5" name="Rectangle 4">
            <a:extLst>
              <a:ext uri="{FF2B5EF4-FFF2-40B4-BE49-F238E27FC236}">
                <a16:creationId xmlns:a16="http://schemas.microsoft.com/office/drawing/2014/main" id="{C3CB9938-60DB-4C4D-B05A-D551CADAEE87}"/>
              </a:ext>
            </a:extLst>
          </p:cNvPr>
          <p:cNvSpPr>
            <a:spLocks noChangeArrowheads="1"/>
          </p:cNvSpPr>
          <p:nvPr/>
        </p:nvSpPr>
        <p:spPr bwMode="auto">
          <a:xfrm>
            <a:off x="95820" y="1234852"/>
            <a:ext cx="4581525" cy="2114550"/>
          </a:xfrm>
          <a:prstGeom prst="rect">
            <a:avLst/>
          </a:prstGeom>
          <a:solidFill>
            <a:srgbClr val="919191"/>
          </a:solidFill>
          <a:ln>
            <a:noFill/>
          </a:ln>
          <a:extLst>
            <a:ext uri="{91240B29-F687-4F45-9708-019B960494DF}">
              <a14:hiddenLine xmlns:a14="http://schemas.microsoft.com/office/drawing/2010/main" w="101600">
                <a:solidFill>
                  <a:srgbClr val="000000"/>
                </a:solidFill>
                <a:miter lim="800000"/>
                <a:headEnd/>
                <a:tailEnd/>
              </a14:hiddenLine>
            </a:ext>
          </a:extLst>
        </p:spPr>
        <p:txBody>
          <a:bodyPr wrap="none" anchor="ctr"/>
          <a:lstStyle>
            <a:lvl1pPr eaLnBrk="0" hangingPunct="0">
              <a:defRPr sz="2400">
                <a:solidFill>
                  <a:srgbClr val="DCB200"/>
                </a:solidFill>
                <a:latin typeface="Arial" panose="020B0604020202020204" pitchFamily="34" charset="0"/>
              </a:defRPr>
            </a:lvl1pPr>
            <a:lvl2pPr marL="742950" indent="-285750" eaLnBrk="0" hangingPunct="0">
              <a:defRPr sz="2400">
                <a:solidFill>
                  <a:srgbClr val="DCB200"/>
                </a:solidFill>
                <a:latin typeface="Arial" panose="020B0604020202020204" pitchFamily="34" charset="0"/>
              </a:defRPr>
            </a:lvl2pPr>
            <a:lvl3pPr marL="1143000" indent="-228600" eaLnBrk="0" hangingPunct="0">
              <a:defRPr sz="2400">
                <a:solidFill>
                  <a:srgbClr val="DCB200"/>
                </a:solidFill>
                <a:latin typeface="Arial" panose="020B0604020202020204" pitchFamily="34" charset="0"/>
              </a:defRPr>
            </a:lvl3pPr>
            <a:lvl4pPr marL="1600200" indent="-228600" eaLnBrk="0" hangingPunct="0">
              <a:defRPr sz="2400">
                <a:solidFill>
                  <a:srgbClr val="DCB200"/>
                </a:solidFill>
                <a:latin typeface="Arial" panose="020B0604020202020204" pitchFamily="34" charset="0"/>
              </a:defRPr>
            </a:lvl4pPr>
            <a:lvl5pPr marL="2057400" indent="-228600" eaLnBrk="0" hangingPunct="0">
              <a:defRPr sz="2400">
                <a:solidFill>
                  <a:srgbClr val="DCB200"/>
                </a:solidFill>
                <a:latin typeface="Arial" panose="020B0604020202020204" pitchFamily="34" charset="0"/>
              </a:defRPr>
            </a:lvl5pPr>
            <a:lvl6pPr marL="2514600" indent="-228600" eaLnBrk="0" fontAlgn="base" hangingPunct="0">
              <a:spcBef>
                <a:spcPct val="0"/>
              </a:spcBef>
              <a:spcAft>
                <a:spcPct val="0"/>
              </a:spcAft>
              <a:buSzPct val="60000"/>
              <a:buFont typeface="Wingdings" pitchFamily="2" charset="2"/>
              <a:defRPr sz="2400">
                <a:solidFill>
                  <a:srgbClr val="DCB200"/>
                </a:solidFill>
                <a:latin typeface="Arial" panose="020B0604020202020204" pitchFamily="34" charset="0"/>
              </a:defRPr>
            </a:lvl6pPr>
            <a:lvl7pPr marL="2971800" indent="-228600" eaLnBrk="0" fontAlgn="base" hangingPunct="0">
              <a:spcBef>
                <a:spcPct val="0"/>
              </a:spcBef>
              <a:spcAft>
                <a:spcPct val="0"/>
              </a:spcAft>
              <a:buSzPct val="60000"/>
              <a:buFont typeface="Wingdings" pitchFamily="2" charset="2"/>
              <a:defRPr sz="2400">
                <a:solidFill>
                  <a:srgbClr val="DCB200"/>
                </a:solidFill>
                <a:latin typeface="Arial" panose="020B0604020202020204" pitchFamily="34" charset="0"/>
              </a:defRPr>
            </a:lvl7pPr>
            <a:lvl8pPr marL="3429000" indent="-228600" eaLnBrk="0" fontAlgn="base" hangingPunct="0">
              <a:spcBef>
                <a:spcPct val="0"/>
              </a:spcBef>
              <a:spcAft>
                <a:spcPct val="0"/>
              </a:spcAft>
              <a:buSzPct val="60000"/>
              <a:buFont typeface="Wingdings" pitchFamily="2" charset="2"/>
              <a:defRPr sz="2400">
                <a:solidFill>
                  <a:srgbClr val="DCB200"/>
                </a:solidFill>
                <a:latin typeface="Arial" panose="020B0604020202020204" pitchFamily="34" charset="0"/>
              </a:defRPr>
            </a:lvl8pPr>
            <a:lvl9pPr marL="3886200" indent="-228600" eaLnBrk="0" fontAlgn="base" hangingPunct="0">
              <a:spcBef>
                <a:spcPct val="0"/>
              </a:spcBef>
              <a:spcAft>
                <a:spcPct val="0"/>
              </a:spcAft>
              <a:buSzPct val="60000"/>
              <a:buFont typeface="Wingdings" pitchFamily="2" charset="2"/>
              <a:defRPr sz="2400">
                <a:solidFill>
                  <a:srgbClr val="DCB200"/>
                </a:solidFill>
                <a:latin typeface="Arial" panose="020B0604020202020204" pitchFamily="34" charset="0"/>
              </a:defRPr>
            </a:lvl9pPr>
          </a:lstStyle>
          <a:p>
            <a:pPr eaLnBrk="1" hangingPunct="1"/>
            <a:endParaRPr lang="zh-CN" altLang="en-US">
              <a:ea typeface="宋体" panose="02010600030101010101" pitchFamily="2" charset="-122"/>
            </a:endParaRPr>
          </a:p>
        </p:txBody>
      </p:sp>
      <p:sp>
        <p:nvSpPr>
          <p:cNvPr id="6" name="Rectangle 5">
            <a:extLst>
              <a:ext uri="{FF2B5EF4-FFF2-40B4-BE49-F238E27FC236}">
                <a16:creationId xmlns:a16="http://schemas.microsoft.com/office/drawing/2014/main" id="{F5F5F95A-DBC9-7043-923C-46D5DFB67197}"/>
              </a:ext>
            </a:extLst>
          </p:cNvPr>
          <p:cNvSpPr>
            <a:spLocks noChangeArrowheads="1"/>
          </p:cNvSpPr>
          <p:nvPr/>
        </p:nvSpPr>
        <p:spPr bwMode="auto">
          <a:xfrm>
            <a:off x="4593207" y="1196752"/>
            <a:ext cx="4567238" cy="439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01600">
                <a:solidFill>
                  <a:srgbClr val="000000"/>
                </a:solidFill>
                <a:miter lim="800000"/>
                <a:headEnd/>
                <a:tailEnd/>
              </a14:hiddenLine>
            </a:ext>
          </a:extLst>
        </p:spPr>
        <p:txBody>
          <a:bodyPr wrap="none" anchor="ctr"/>
          <a:lstStyle>
            <a:lvl1pPr eaLnBrk="0" hangingPunct="0">
              <a:defRPr sz="2400">
                <a:solidFill>
                  <a:srgbClr val="DCB200"/>
                </a:solidFill>
                <a:latin typeface="Arial" panose="020B0604020202020204" pitchFamily="34" charset="0"/>
              </a:defRPr>
            </a:lvl1pPr>
            <a:lvl2pPr marL="742950" indent="-285750" eaLnBrk="0" hangingPunct="0">
              <a:defRPr sz="2400">
                <a:solidFill>
                  <a:srgbClr val="DCB200"/>
                </a:solidFill>
                <a:latin typeface="Arial" panose="020B0604020202020204" pitchFamily="34" charset="0"/>
              </a:defRPr>
            </a:lvl2pPr>
            <a:lvl3pPr marL="1143000" indent="-228600" eaLnBrk="0" hangingPunct="0">
              <a:defRPr sz="2400">
                <a:solidFill>
                  <a:srgbClr val="DCB200"/>
                </a:solidFill>
                <a:latin typeface="Arial" panose="020B0604020202020204" pitchFamily="34" charset="0"/>
              </a:defRPr>
            </a:lvl3pPr>
            <a:lvl4pPr marL="1600200" indent="-228600" eaLnBrk="0" hangingPunct="0">
              <a:defRPr sz="2400">
                <a:solidFill>
                  <a:srgbClr val="DCB200"/>
                </a:solidFill>
                <a:latin typeface="Arial" panose="020B0604020202020204" pitchFamily="34" charset="0"/>
              </a:defRPr>
            </a:lvl4pPr>
            <a:lvl5pPr marL="2057400" indent="-228600" eaLnBrk="0" hangingPunct="0">
              <a:defRPr sz="2400">
                <a:solidFill>
                  <a:srgbClr val="DCB200"/>
                </a:solidFill>
                <a:latin typeface="Arial" panose="020B0604020202020204" pitchFamily="34" charset="0"/>
              </a:defRPr>
            </a:lvl5pPr>
            <a:lvl6pPr marL="2514600" indent="-228600" eaLnBrk="0" fontAlgn="base" hangingPunct="0">
              <a:spcBef>
                <a:spcPct val="0"/>
              </a:spcBef>
              <a:spcAft>
                <a:spcPct val="0"/>
              </a:spcAft>
              <a:buSzPct val="60000"/>
              <a:buFont typeface="Wingdings" pitchFamily="2" charset="2"/>
              <a:defRPr sz="2400">
                <a:solidFill>
                  <a:srgbClr val="DCB200"/>
                </a:solidFill>
                <a:latin typeface="Arial" panose="020B0604020202020204" pitchFamily="34" charset="0"/>
              </a:defRPr>
            </a:lvl6pPr>
            <a:lvl7pPr marL="2971800" indent="-228600" eaLnBrk="0" fontAlgn="base" hangingPunct="0">
              <a:spcBef>
                <a:spcPct val="0"/>
              </a:spcBef>
              <a:spcAft>
                <a:spcPct val="0"/>
              </a:spcAft>
              <a:buSzPct val="60000"/>
              <a:buFont typeface="Wingdings" pitchFamily="2" charset="2"/>
              <a:defRPr sz="2400">
                <a:solidFill>
                  <a:srgbClr val="DCB200"/>
                </a:solidFill>
                <a:latin typeface="Arial" panose="020B0604020202020204" pitchFamily="34" charset="0"/>
              </a:defRPr>
            </a:lvl7pPr>
            <a:lvl8pPr marL="3429000" indent="-228600" eaLnBrk="0" fontAlgn="base" hangingPunct="0">
              <a:spcBef>
                <a:spcPct val="0"/>
              </a:spcBef>
              <a:spcAft>
                <a:spcPct val="0"/>
              </a:spcAft>
              <a:buSzPct val="60000"/>
              <a:buFont typeface="Wingdings" pitchFamily="2" charset="2"/>
              <a:defRPr sz="2400">
                <a:solidFill>
                  <a:srgbClr val="DCB200"/>
                </a:solidFill>
                <a:latin typeface="Arial" panose="020B0604020202020204" pitchFamily="34" charset="0"/>
              </a:defRPr>
            </a:lvl8pPr>
            <a:lvl9pPr marL="3886200" indent="-228600" eaLnBrk="0" fontAlgn="base" hangingPunct="0">
              <a:spcBef>
                <a:spcPct val="0"/>
              </a:spcBef>
              <a:spcAft>
                <a:spcPct val="0"/>
              </a:spcAft>
              <a:buSzPct val="60000"/>
              <a:buFont typeface="Wingdings" pitchFamily="2" charset="2"/>
              <a:defRPr sz="2400">
                <a:solidFill>
                  <a:srgbClr val="DCB200"/>
                </a:solidFill>
                <a:latin typeface="Arial" panose="020B0604020202020204" pitchFamily="34" charset="0"/>
              </a:defRPr>
            </a:lvl9pPr>
          </a:lstStyle>
          <a:p>
            <a:pPr eaLnBrk="1" hangingPunct="1"/>
            <a:endParaRPr lang="zh-CN" altLang="en-US">
              <a:ea typeface="宋体" panose="02010600030101010101" pitchFamily="2" charset="-122"/>
            </a:endParaRPr>
          </a:p>
        </p:txBody>
      </p:sp>
      <p:sp>
        <p:nvSpPr>
          <p:cNvPr id="8" name="AutoShape 7">
            <a:extLst>
              <a:ext uri="{FF2B5EF4-FFF2-40B4-BE49-F238E27FC236}">
                <a16:creationId xmlns:a16="http://schemas.microsoft.com/office/drawing/2014/main" id="{8C6B3848-1C75-5447-B6C1-9933E7016D11}"/>
              </a:ext>
            </a:extLst>
          </p:cNvPr>
          <p:cNvSpPr>
            <a:spLocks noChangeArrowheads="1"/>
          </p:cNvSpPr>
          <p:nvPr/>
        </p:nvSpPr>
        <p:spPr bwMode="auto">
          <a:xfrm>
            <a:off x="125982" y="1834927"/>
            <a:ext cx="949325" cy="819150"/>
          </a:xfrm>
          <a:prstGeom prst="star16">
            <a:avLst>
              <a:gd name="adj" fmla="val 37500"/>
            </a:avLst>
          </a:prstGeom>
          <a:solidFill>
            <a:srgbClr val="FAFD00"/>
          </a:solidFill>
          <a:ln>
            <a:noFill/>
          </a:ln>
          <a:extLst>
            <a:ext uri="{91240B29-F687-4F45-9708-019B960494DF}">
              <a14:hiddenLine xmlns:a14="http://schemas.microsoft.com/office/drawing/2010/main" w="50800">
                <a:solidFill>
                  <a:srgbClr val="000000"/>
                </a:solidFill>
                <a:miter lim="800000"/>
                <a:headEnd/>
                <a:tailEnd/>
              </a14:hiddenLine>
            </a:ext>
          </a:extLst>
        </p:spPr>
        <p:txBody>
          <a:bodyPr wrap="none" anchor="ctr"/>
          <a:lstStyle>
            <a:lvl1pPr eaLnBrk="0" hangingPunct="0">
              <a:defRPr sz="2400">
                <a:solidFill>
                  <a:srgbClr val="DCB200"/>
                </a:solidFill>
                <a:latin typeface="Arial" panose="020B0604020202020204" pitchFamily="34" charset="0"/>
              </a:defRPr>
            </a:lvl1pPr>
            <a:lvl2pPr marL="742950" indent="-285750" eaLnBrk="0" hangingPunct="0">
              <a:defRPr sz="2400">
                <a:solidFill>
                  <a:srgbClr val="DCB200"/>
                </a:solidFill>
                <a:latin typeface="Arial" panose="020B0604020202020204" pitchFamily="34" charset="0"/>
              </a:defRPr>
            </a:lvl2pPr>
            <a:lvl3pPr marL="1143000" indent="-228600" eaLnBrk="0" hangingPunct="0">
              <a:defRPr sz="2400">
                <a:solidFill>
                  <a:srgbClr val="DCB200"/>
                </a:solidFill>
                <a:latin typeface="Arial" panose="020B0604020202020204" pitchFamily="34" charset="0"/>
              </a:defRPr>
            </a:lvl3pPr>
            <a:lvl4pPr marL="1600200" indent="-228600" eaLnBrk="0" hangingPunct="0">
              <a:defRPr sz="2400">
                <a:solidFill>
                  <a:srgbClr val="DCB200"/>
                </a:solidFill>
                <a:latin typeface="Arial" panose="020B0604020202020204" pitchFamily="34" charset="0"/>
              </a:defRPr>
            </a:lvl4pPr>
            <a:lvl5pPr marL="2057400" indent="-228600" eaLnBrk="0" hangingPunct="0">
              <a:defRPr sz="2400">
                <a:solidFill>
                  <a:srgbClr val="DCB200"/>
                </a:solidFill>
                <a:latin typeface="Arial" panose="020B0604020202020204" pitchFamily="34" charset="0"/>
              </a:defRPr>
            </a:lvl5pPr>
            <a:lvl6pPr marL="2514600" indent="-228600" eaLnBrk="0" fontAlgn="base" hangingPunct="0">
              <a:spcBef>
                <a:spcPct val="0"/>
              </a:spcBef>
              <a:spcAft>
                <a:spcPct val="0"/>
              </a:spcAft>
              <a:buSzPct val="60000"/>
              <a:buFont typeface="Wingdings" pitchFamily="2" charset="2"/>
              <a:defRPr sz="2400">
                <a:solidFill>
                  <a:srgbClr val="DCB200"/>
                </a:solidFill>
                <a:latin typeface="Arial" panose="020B0604020202020204" pitchFamily="34" charset="0"/>
              </a:defRPr>
            </a:lvl6pPr>
            <a:lvl7pPr marL="2971800" indent="-228600" eaLnBrk="0" fontAlgn="base" hangingPunct="0">
              <a:spcBef>
                <a:spcPct val="0"/>
              </a:spcBef>
              <a:spcAft>
                <a:spcPct val="0"/>
              </a:spcAft>
              <a:buSzPct val="60000"/>
              <a:buFont typeface="Wingdings" pitchFamily="2" charset="2"/>
              <a:defRPr sz="2400">
                <a:solidFill>
                  <a:srgbClr val="DCB200"/>
                </a:solidFill>
                <a:latin typeface="Arial" panose="020B0604020202020204" pitchFamily="34" charset="0"/>
              </a:defRPr>
            </a:lvl7pPr>
            <a:lvl8pPr marL="3429000" indent="-228600" eaLnBrk="0" fontAlgn="base" hangingPunct="0">
              <a:spcBef>
                <a:spcPct val="0"/>
              </a:spcBef>
              <a:spcAft>
                <a:spcPct val="0"/>
              </a:spcAft>
              <a:buSzPct val="60000"/>
              <a:buFont typeface="Wingdings" pitchFamily="2" charset="2"/>
              <a:defRPr sz="2400">
                <a:solidFill>
                  <a:srgbClr val="DCB200"/>
                </a:solidFill>
                <a:latin typeface="Arial" panose="020B0604020202020204" pitchFamily="34" charset="0"/>
              </a:defRPr>
            </a:lvl8pPr>
            <a:lvl9pPr marL="3886200" indent="-228600" eaLnBrk="0" fontAlgn="base" hangingPunct="0">
              <a:spcBef>
                <a:spcPct val="0"/>
              </a:spcBef>
              <a:spcAft>
                <a:spcPct val="0"/>
              </a:spcAft>
              <a:buSzPct val="60000"/>
              <a:buFont typeface="Wingdings" pitchFamily="2" charset="2"/>
              <a:defRPr sz="2400">
                <a:solidFill>
                  <a:srgbClr val="DCB200"/>
                </a:solidFill>
                <a:latin typeface="Arial" panose="020B0604020202020204" pitchFamily="34" charset="0"/>
              </a:defRPr>
            </a:lvl9pPr>
          </a:lstStyle>
          <a:p>
            <a:pPr eaLnBrk="1" hangingPunct="1"/>
            <a:endParaRPr lang="zh-CN" altLang="en-US">
              <a:ea typeface="宋体" panose="02010600030101010101" pitchFamily="2" charset="-122"/>
            </a:endParaRPr>
          </a:p>
        </p:txBody>
      </p:sp>
      <p:sp>
        <p:nvSpPr>
          <p:cNvPr id="9" name="Line 8">
            <a:extLst>
              <a:ext uri="{FF2B5EF4-FFF2-40B4-BE49-F238E27FC236}">
                <a16:creationId xmlns:a16="http://schemas.microsoft.com/office/drawing/2014/main" id="{1E24261D-83BF-B849-8CC3-A30978201615}"/>
              </a:ext>
            </a:extLst>
          </p:cNvPr>
          <p:cNvSpPr>
            <a:spLocks noChangeShapeType="1"/>
          </p:cNvSpPr>
          <p:nvPr/>
        </p:nvSpPr>
        <p:spPr bwMode="auto">
          <a:xfrm>
            <a:off x="1202307" y="2296890"/>
            <a:ext cx="127000" cy="0"/>
          </a:xfrm>
          <a:prstGeom prst="line">
            <a:avLst/>
          </a:prstGeom>
          <a:noFill/>
          <a:ln w="50800">
            <a:solidFill>
              <a:srgbClr val="FAFD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 name="Line 9">
            <a:extLst>
              <a:ext uri="{FF2B5EF4-FFF2-40B4-BE49-F238E27FC236}">
                <a16:creationId xmlns:a16="http://schemas.microsoft.com/office/drawing/2014/main" id="{5667DCA5-A9FD-6A4C-8BD0-90943BE01E95}"/>
              </a:ext>
            </a:extLst>
          </p:cNvPr>
          <p:cNvSpPr>
            <a:spLocks noChangeShapeType="1"/>
          </p:cNvSpPr>
          <p:nvPr/>
        </p:nvSpPr>
        <p:spPr bwMode="auto">
          <a:xfrm flipV="1">
            <a:off x="1161032" y="1833340"/>
            <a:ext cx="136525" cy="107950"/>
          </a:xfrm>
          <a:prstGeom prst="line">
            <a:avLst/>
          </a:prstGeom>
          <a:noFill/>
          <a:ln w="50800">
            <a:solidFill>
              <a:srgbClr val="FAFD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1" name="Line 10">
            <a:extLst>
              <a:ext uri="{FF2B5EF4-FFF2-40B4-BE49-F238E27FC236}">
                <a16:creationId xmlns:a16="http://schemas.microsoft.com/office/drawing/2014/main" id="{4052330A-0D0E-A84D-8A25-79E59B50F178}"/>
              </a:ext>
            </a:extLst>
          </p:cNvPr>
          <p:cNvSpPr>
            <a:spLocks noChangeShapeType="1"/>
          </p:cNvSpPr>
          <p:nvPr/>
        </p:nvSpPr>
        <p:spPr bwMode="auto">
          <a:xfrm>
            <a:off x="1134045" y="2603277"/>
            <a:ext cx="153987" cy="30163"/>
          </a:xfrm>
          <a:prstGeom prst="line">
            <a:avLst/>
          </a:prstGeom>
          <a:noFill/>
          <a:ln w="50800">
            <a:solidFill>
              <a:srgbClr val="FAFD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 name="Line 11">
            <a:extLst>
              <a:ext uri="{FF2B5EF4-FFF2-40B4-BE49-F238E27FC236}">
                <a16:creationId xmlns:a16="http://schemas.microsoft.com/office/drawing/2014/main" id="{FD0D2C54-DEAA-EC4F-8CBB-4C33679FED65}"/>
              </a:ext>
            </a:extLst>
          </p:cNvPr>
          <p:cNvSpPr>
            <a:spLocks noChangeShapeType="1"/>
          </p:cNvSpPr>
          <p:nvPr/>
        </p:nvSpPr>
        <p:spPr bwMode="auto">
          <a:xfrm>
            <a:off x="1492820" y="2292127"/>
            <a:ext cx="979487" cy="0"/>
          </a:xfrm>
          <a:prstGeom prst="line">
            <a:avLst/>
          </a:prstGeom>
          <a:noFill/>
          <a:ln w="76200">
            <a:solidFill>
              <a:srgbClr val="FFFFFF"/>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3" name="Freeform 12">
            <a:extLst>
              <a:ext uri="{FF2B5EF4-FFF2-40B4-BE49-F238E27FC236}">
                <a16:creationId xmlns:a16="http://schemas.microsoft.com/office/drawing/2014/main" id="{26376BBC-0C49-B14B-84E6-045325C09F33}"/>
              </a:ext>
            </a:extLst>
          </p:cNvPr>
          <p:cNvSpPr>
            <a:spLocks/>
          </p:cNvSpPr>
          <p:nvPr/>
        </p:nvSpPr>
        <p:spPr bwMode="auto">
          <a:xfrm>
            <a:off x="2240532" y="1801590"/>
            <a:ext cx="68263" cy="954087"/>
          </a:xfrm>
          <a:custGeom>
            <a:avLst/>
            <a:gdLst>
              <a:gd name="T0" fmla="*/ 15 w 45"/>
              <a:gd name="T1" fmla="*/ 7 h 601"/>
              <a:gd name="T2" fmla="*/ 15 w 45"/>
              <a:gd name="T3" fmla="*/ 21 h 601"/>
              <a:gd name="T4" fmla="*/ 15 w 45"/>
              <a:gd name="T5" fmla="*/ 35 h 601"/>
              <a:gd name="T6" fmla="*/ 15 w 45"/>
              <a:gd name="T7" fmla="*/ 48 h 601"/>
              <a:gd name="T8" fmla="*/ 4 w 45"/>
              <a:gd name="T9" fmla="*/ 58 h 601"/>
              <a:gd name="T10" fmla="*/ 0 w 45"/>
              <a:gd name="T11" fmla="*/ 74 h 601"/>
              <a:gd name="T12" fmla="*/ 4 w 45"/>
              <a:gd name="T13" fmla="*/ 88 h 601"/>
              <a:gd name="T14" fmla="*/ 11 w 45"/>
              <a:gd name="T15" fmla="*/ 102 h 601"/>
              <a:gd name="T16" fmla="*/ 21 w 45"/>
              <a:gd name="T17" fmla="*/ 115 h 601"/>
              <a:gd name="T18" fmla="*/ 27 w 45"/>
              <a:gd name="T19" fmla="*/ 129 h 601"/>
              <a:gd name="T20" fmla="*/ 25 w 45"/>
              <a:gd name="T21" fmla="*/ 143 h 601"/>
              <a:gd name="T22" fmla="*/ 17 w 45"/>
              <a:gd name="T23" fmla="*/ 157 h 601"/>
              <a:gd name="T24" fmla="*/ 10 w 45"/>
              <a:gd name="T25" fmla="*/ 173 h 601"/>
              <a:gd name="T26" fmla="*/ 8 w 45"/>
              <a:gd name="T27" fmla="*/ 192 h 601"/>
              <a:gd name="T28" fmla="*/ 8 w 45"/>
              <a:gd name="T29" fmla="*/ 212 h 601"/>
              <a:gd name="T30" fmla="*/ 15 w 45"/>
              <a:gd name="T31" fmla="*/ 238 h 601"/>
              <a:gd name="T32" fmla="*/ 27 w 45"/>
              <a:gd name="T33" fmla="*/ 254 h 601"/>
              <a:gd name="T34" fmla="*/ 36 w 45"/>
              <a:gd name="T35" fmla="*/ 270 h 601"/>
              <a:gd name="T36" fmla="*/ 40 w 45"/>
              <a:gd name="T37" fmla="*/ 284 h 601"/>
              <a:gd name="T38" fmla="*/ 36 w 45"/>
              <a:gd name="T39" fmla="*/ 298 h 601"/>
              <a:gd name="T40" fmla="*/ 29 w 45"/>
              <a:gd name="T41" fmla="*/ 314 h 601"/>
              <a:gd name="T42" fmla="*/ 23 w 45"/>
              <a:gd name="T43" fmla="*/ 328 h 601"/>
              <a:gd name="T44" fmla="*/ 17 w 45"/>
              <a:gd name="T45" fmla="*/ 342 h 601"/>
              <a:gd name="T46" fmla="*/ 17 w 45"/>
              <a:gd name="T47" fmla="*/ 362 h 601"/>
              <a:gd name="T48" fmla="*/ 21 w 45"/>
              <a:gd name="T49" fmla="*/ 378 h 601"/>
              <a:gd name="T50" fmla="*/ 31 w 45"/>
              <a:gd name="T51" fmla="*/ 406 h 601"/>
              <a:gd name="T52" fmla="*/ 38 w 45"/>
              <a:gd name="T53" fmla="*/ 422 h 601"/>
              <a:gd name="T54" fmla="*/ 42 w 45"/>
              <a:gd name="T55" fmla="*/ 436 h 601"/>
              <a:gd name="T56" fmla="*/ 44 w 45"/>
              <a:gd name="T57" fmla="*/ 459 h 601"/>
              <a:gd name="T58" fmla="*/ 40 w 45"/>
              <a:gd name="T59" fmla="*/ 473 h 601"/>
              <a:gd name="T60" fmla="*/ 31 w 45"/>
              <a:gd name="T61" fmla="*/ 487 h 601"/>
              <a:gd name="T62" fmla="*/ 25 w 45"/>
              <a:gd name="T63" fmla="*/ 501 h 601"/>
              <a:gd name="T64" fmla="*/ 25 w 45"/>
              <a:gd name="T65" fmla="*/ 515 h 601"/>
              <a:gd name="T66" fmla="*/ 27 w 45"/>
              <a:gd name="T67" fmla="*/ 547 h 601"/>
              <a:gd name="T68" fmla="*/ 34 w 45"/>
              <a:gd name="T69" fmla="*/ 563 h 601"/>
              <a:gd name="T70" fmla="*/ 40 w 45"/>
              <a:gd name="T71" fmla="*/ 577 h 601"/>
              <a:gd name="T72" fmla="*/ 44 w 45"/>
              <a:gd name="T73" fmla="*/ 593 h 601"/>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45"/>
              <a:gd name="T112" fmla="*/ 0 h 601"/>
              <a:gd name="T113" fmla="*/ 45 w 45"/>
              <a:gd name="T114" fmla="*/ 601 h 601"/>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45" h="601">
                <a:moveTo>
                  <a:pt x="13" y="0"/>
                </a:moveTo>
                <a:lnTo>
                  <a:pt x="15" y="7"/>
                </a:lnTo>
                <a:lnTo>
                  <a:pt x="15" y="14"/>
                </a:lnTo>
                <a:lnTo>
                  <a:pt x="15" y="21"/>
                </a:lnTo>
                <a:lnTo>
                  <a:pt x="15" y="28"/>
                </a:lnTo>
                <a:lnTo>
                  <a:pt x="15" y="35"/>
                </a:lnTo>
                <a:lnTo>
                  <a:pt x="15" y="42"/>
                </a:lnTo>
                <a:lnTo>
                  <a:pt x="15" y="48"/>
                </a:lnTo>
                <a:lnTo>
                  <a:pt x="10" y="55"/>
                </a:lnTo>
                <a:lnTo>
                  <a:pt x="4" y="58"/>
                </a:lnTo>
                <a:lnTo>
                  <a:pt x="2" y="65"/>
                </a:lnTo>
                <a:lnTo>
                  <a:pt x="0" y="74"/>
                </a:lnTo>
                <a:lnTo>
                  <a:pt x="2" y="81"/>
                </a:lnTo>
                <a:lnTo>
                  <a:pt x="4" y="88"/>
                </a:lnTo>
                <a:lnTo>
                  <a:pt x="8" y="95"/>
                </a:lnTo>
                <a:lnTo>
                  <a:pt x="11" y="102"/>
                </a:lnTo>
                <a:lnTo>
                  <a:pt x="15" y="108"/>
                </a:lnTo>
                <a:lnTo>
                  <a:pt x="21" y="115"/>
                </a:lnTo>
                <a:lnTo>
                  <a:pt x="23" y="122"/>
                </a:lnTo>
                <a:lnTo>
                  <a:pt x="27" y="129"/>
                </a:lnTo>
                <a:lnTo>
                  <a:pt x="27" y="136"/>
                </a:lnTo>
                <a:lnTo>
                  <a:pt x="25" y="143"/>
                </a:lnTo>
                <a:lnTo>
                  <a:pt x="21" y="150"/>
                </a:lnTo>
                <a:lnTo>
                  <a:pt x="17" y="157"/>
                </a:lnTo>
                <a:lnTo>
                  <a:pt x="11" y="166"/>
                </a:lnTo>
                <a:lnTo>
                  <a:pt x="10" y="173"/>
                </a:lnTo>
                <a:lnTo>
                  <a:pt x="8" y="182"/>
                </a:lnTo>
                <a:lnTo>
                  <a:pt x="8" y="192"/>
                </a:lnTo>
                <a:lnTo>
                  <a:pt x="8" y="198"/>
                </a:lnTo>
                <a:lnTo>
                  <a:pt x="8" y="212"/>
                </a:lnTo>
                <a:lnTo>
                  <a:pt x="11" y="228"/>
                </a:lnTo>
                <a:lnTo>
                  <a:pt x="15" y="238"/>
                </a:lnTo>
                <a:lnTo>
                  <a:pt x="21" y="245"/>
                </a:lnTo>
                <a:lnTo>
                  <a:pt x="27" y="254"/>
                </a:lnTo>
                <a:lnTo>
                  <a:pt x="31" y="263"/>
                </a:lnTo>
                <a:lnTo>
                  <a:pt x="36" y="270"/>
                </a:lnTo>
                <a:lnTo>
                  <a:pt x="40" y="277"/>
                </a:lnTo>
                <a:lnTo>
                  <a:pt x="40" y="284"/>
                </a:lnTo>
                <a:lnTo>
                  <a:pt x="38" y="291"/>
                </a:lnTo>
                <a:lnTo>
                  <a:pt x="36" y="298"/>
                </a:lnTo>
                <a:lnTo>
                  <a:pt x="34" y="305"/>
                </a:lnTo>
                <a:lnTo>
                  <a:pt x="29" y="314"/>
                </a:lnTo>
                <a:lnTo>
                  <a:pt x="23" y="321"/>
                </a:lnTo>
                <a:lnTo>
                  <a:pt x="23" y="328"/>
                </a:lnTo>
                <a:lnTo>
                  <a:pt x="19" y="335"/>
                </a:lnTo>
                <a:lnTo>
                  <a:pt x="17" y="342"/>
                </a:lnTo>
                <a:lnTo>
                  <a:pt x="17" y="348"/>
                </a:lnTo>
                <a:lnTo>
                  <a:pt x="17" y="362"/>
                </a:lnTo>
                <a:lnTo>
                  <a:pt x="19" y="372"/>
                </a:lnTo>
                <a:lnTo>
                  <a:pt x="21" y="378"/>
                </a:lnTo>
                <a:lnTo>
                  <a:pt x="25" y="388"/>
                </a:lnTo>
                <a:lnTo>
                  <a:pt x="31" y="406"/>
                </a:lnTo>
                <a:lnTo>
                  <a:pt x="34" y="413"/>
                </a:lnTo>
                <a:lnTo>
                  <a:pt x="38" y="422"/>
                </a:lnTo>
                <a:lnTo>
                  <a:pt x="40" y="429"/>
                </a:lnTo>
                <a:lnTo>
                  <a:pt x="42" y="436"/>
                </a:lnTo>
                <a:lnTo>
                  <a:pt x="42" y="450"/>
                </a:lnTo>
                <a:lnTo>
                  <a:pt x="44" y="459"/>
                </a:lnTo>
                <a:lnTo>
                  <a:pt x="44" y="466"/>
                </a:lnTo>
                <a:lnTo>
                  <a:pt x="40" y="473"/>
                </a:lnTo>
                <a:lnTo>
                  <a:pt x="34" y="480"/>
                </a:lnTo>
                <a:lnTo>
                  <a:pt x="31" y="487"/>
                </a:lnTo>
                <a:lnTo>
                  <a:pt x="27" y="494"/>
                </a:lnTo>
                <a:lnTo>
                  <a:pt x="25" y="501"/>
                </a:lnTo>
                <a:lnTo>
                  <a:pt x="25" y="508"/>
                </a:lnTo>
                <a:lnTo>
                  <a:pt x="25" y="515"/>
                </a:lnTo>
                <a:lnTo>
                  <a:pt x="25" y="531"/>
                </a:lnTo>
                <a:lnTo>
                  <a:pt x="27" y="547"/>
                </a:lnTo>
                <a:lnTo>
                  <a:pt x="31" y="556"/>
                </a:lnTo>
                <a:lnTo>
                  <a:pt x="34" y="563"/>
                </a:lnTo>
                <a:lnTo>
                  <a:pt x="38" y="570"/>
                </a:lnTo>
                <a:lnTo>
                  <a:pt x="40" y="577"/>
                </a:lnTo>
                <a:lnTo>
                  <a:pt x="44" y="586"/>
                </a:lnTo>
                <a:lnTo>
                  <a:pt x="44" y="593"/>
                </a:lnTo>
                <a:lnTo>
                  <a:pt x="44" y="600"/>
                </a:lnTo>
              </a:path>
            </a:pathLst>
          </a:custGeom>
          <a:noFill/>
          <a:ln w="25400" cap="rnd" cmpd="sng">
            <a:solidFill>
              <a:schemeClr val="folHlink"/>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4" name="Rectangle 13">
            <a:extLst>
              <a:ext uri="{FF2B5EF4-FFF2-40B4-BE49-F238E27FC236}">
                <a16:creationId xmlns:a16="http://schemas.microsoft.com/office/drawing/2014/main" id="{84DD1591-7308-844B-9FDA-774E2DE898C7}"/>
              </a:ext>
            </a:extLst>
          </p:cNvPr>
          <p:cNvSpPr>
            <a:spLocks noChangeArrowheads="1"/>
          </p:cNvSpPr>
          <p:nvPr/>
        </p:nvSpPr>
        <p:spPr bwMode="auto">
          <a:xfrm>
            <a:off x="2488182" y="2254027"/>
            <a:ext cx="954088" cy="76200"/>
          </a:xfrm>
          <a:prstGeom prst="rect">
            <a:avLst/>
          </a:prstGeom>
          <a:gradFill rotWithShape="0">
            <a:gsLst>
              <a:gs pos="0">
                <a:srgbClr val="FFFFFF"/>
              </a:gs>
              <a:gs pos="100000">
                <a:srgbClr val="000000"/>
              </a:gs>
            </a:gsLst>
            <a:lin ang="0" scaled="1"/>
          </a:gradFill>
          <a:ln>
            <a:noFill/>
          </a:ln>
          <a:extLst>
            <a:ext uri="{91240B29-F687-4F45-9708-019B960494DF}">
              <a14:hiddenLine xmlns:a14="http://schemas.microsoft.com/office/drawing/2010/main" w="25400">
                <a:solidFill>
                  <a:srgbClr val="000000"/>
                </a:solidFill>
                <a:miter lim="800000"/>
                <a:headEnd/>
                <a:tailEnd/>
              </a14:hiddenLine>
            </a:ext>
          </a:extLst>
        </p:spPr>
        <p:txBody>
          <a:bodyPr wrap="none" anchor="ctr"/>
          <a:lstStyle>
            <a:lvl1pPr eaLnBrk="0" hangingPunct="0">
              <a:defRPr sz="2400">
                <a:solidFill>
                  <a:srgbClr val="DCB200"/>
                </a:solidFill>
                <a:latin typeface="Arial" panose="020B0604020202020204" pitchFamily="34" charset="0"/>
              </a:defRPr>
            </a:lvl1pPr>
            <a:lvl2pPr marL="742950" indent="-285750" eaLnBrk="0" hangingPunct="0">
              <a:defRPr sz="2400">
                <a:solidFill>
                  <a:srgbClr val="DCB200"/>
                </a:solidFill>
                <a:latin typeface="Arial" panose="020B0604020202020204" pitchFamily="34" charset="0"/>
              </a:defRPr>
            </a:lvl2pPr>
            <a:lvl3pPr marL="1143000" indent="-228600" eaLnBrk="0" hangingPunct="0">
              <a:defRPr sz="2400">
                <a:solidFill>
                  <a:srgbClr val="DCB200"/>
                </a:solidFill>
                <a:latin typeface="Arial" panose="020B0604020202020204" pitchFamily="34" charset="0"/>
              </a:defRPr>
            </a:lvl3pPr>
            <a:lvl4pPr marL="1600200" indent="-228600" eaLnBrk="0" hangingPunct="0">
              <a:defRPr sz="2400">
                <a:solidFill>
                  <a:srgbClr val="DCB200"/>
                </a:solidFill>
                <a:latin typeface="Arial" panose="020B0604020202020204" pitchFamily="34" charset="0"/>
              </a:defRPr>
            </a:lvl4pPr>
            <a:lvl5pPr marL="2057400" indent="-228600" eaLnBrk="0" hangingPunct="0">
              <a:defRPr sz="2400">
                <a:solidFill>
                  <a:srgbClr val="DCB200"/>
                </a:solidFill>
                <a:latin typeface="Arial" panose="020B0604020202020204" pitchFamily="34" charset="0"/>
              </a:defRPr>
            </a:lvl5pPr>
            <a:lvl6pPr marL="2514600" indent="-228600" eaLnBrk="0" fontAlgn="base" hangingPunct="0">
              <a:spcBef>
                <a:spcPct val="0"/>
              </a:spcBef>
              <a:spcAft>
                <a:spcPct val="0"/>
              </a:spcAft>
              <a:buSzPct val="60000"/>
              <a:buFont typeface="Wingdings" pitchFamily="2" charset="2"/>
              <a:defRPr sz="2400">
                <a:solidFill>
                  <a:srgbClr val="DCB200"/>
                </a:solidFill>
                <a:latin typeface="Arial" panose="020B0604020202020204" pitchFamily="34" charset="0"/>
              </a:defRPr>
            </a:lvl6pPr>
            <a:lvl7pPr marL="2971800" indent="-228600" eaLnBrk="0" fontAlgn="base" hangingPunct="0">
              <a:spcBef>
                <a:spcPct val="0"/>
              </a:spcBef>
              <a:spcAft>
                <a:spcPct val="0"/>
              </a:spcAft>
              <a:buSzPct val="60000"/>
              <a:buFont typeface="Wingdings" pitchFamily="2" charset="2"/>
              <a:defRPr sz="2400">
                <a:solidFill>
                  <a:srgbClr val="DCB200"/>
                </a:solidFill>
                <a:latin typeface="Arial" panose="020B0604020202020204" pitchFamily="34" charset="0"/>
              </a:defRPr>
            </a:lvl7pPr>
            <a:lvl8pPr marL="3429000" indent="-228600" eaLnBrk="0" fontAlgn="base" hangingPunct="0">
              <a:spcBef>
                <a:spcPct val="0"/>
              </a:spcBef>
              <a:spcAft>
                <a:spcPct val="0"/>
              </a:spcAft>
              <a:buSzPct val="60000"/>
              <a:buFont typeface="Wingdings" pitchFamily="2" charset="2"/>
              <a:defRPr sz="2400">
                <a:solidFill>
                  <a:srgbClr val="DCB200"/>
                </a:solidFill>
                <a:latin typeface="Arial" panose="020B0604020202020204" pitchFamily="34" charset="0"/>
              </a:defRPr>
            </a:lvl8pPr>
            <a:lvl9pPr marL="3886200" indent="-228600" eaLnBrk="0" fontAlgn="base" hangingPunct="0">
              <a:spcBef>
                <a:spcPct val="0"/>
              </a:spcBef>
              <a:spcAft>
                <a:spcPct val="0"/>
              </a:spcAft>
              <a:buSzPct val="60000"/>
              <a:buFont typeface="Wingdings" pitchFamily="2" charset="2"/>
              <a:defRPr sz="2400">
                <a:solidFill>
                  <a:srgbClr val="DCB200"/>
                </a:solidFill>
                <a:latin typeface="Arial" panose="020B0604020202020204" pitchFamily="34" charset="0"/>
              </a:defRPr>
            </a:lvl9pPr>
          </a:lstStyle>
          <a:p>
            <a:pPr eaLnBrk="1" hangingPunct="1"/>
            <a:endParaRPr lang="zh-CN" altLang="en-US">
              <a:ea typeface="宋体" panose="02010600030101010101" pitchFamily="2" charset="-122"/>
            </a:endParaRPr>
          </a:p>
        </p:txBody>
      </p:sp>
      <p:sp>
        <p:nvSpPr>
          <p:cNvPr id="15" name="Line 14">
            <a:extLst>
              <a:ext uri="{FF2B5EF4-FFF2-40B4-BE49-F238E27FC236}">
                <a16:creationId xmlns:a16="http://schemas.microsoft.com/office/drawing/2014/main" id="{85588D79-05AD-3B41-8322-43FF5FD40AB2}"/>
              </a:ext>
            </a:extLst>
          </p:cNvPr>
          <p:cNvSpPr>
            <a:spLocks noChangeShapeType="1"/>
          </p:cNvSpPr>
          <p:nvPr/>
        </p:nvSpPr>
        <p:spPr bwMode="auto">
          <a:xfrm>
            <a:off x="3256532" y="2296890"/>
            <a:ext cx="436563" cy="0"/>
          </a:xfrm>
          <a:prstGeom prst="line">
            <a:avLst/>
          </a:prstGeom>
          <a:noFill/>
          <a:ln w="76200">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 name="Rectangle 15">
            <a:extLst>
              <a:ext uri="{FF2B5EF4-FFF2-40B4-BE49-F238E27FC236}">
                <a16:creationId xmlns:a16="http://schemas.microsoft.com/office/drawing/2014/main" id="{4E7CDC90-1E33-7443-9D18-A2DE78D25F12}"/>
              </a:ext>
            </a:extLst>
          </p:cNvPr>
          <p:cNvSpPr>
            <a:spLocks noChangeArrowheads="1"/>
          </p:cNvSpPr>
          <p:nvPr/>
        </p:nvSpPr>
        <p:spPr bwMode="auto">
          <a:xfrm>
            <a:off x="27557" y="3197002"/>
            <a:ext cx="4565650" cy="226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01600">
                <a:solidFill>
                  <a:srgbClr val="000000"/>
                </a:solidFill>
                <a:miter lim="800000"/>
                <a:headEnd/>
                <a:tailEnd/>
              </a14:hiddenLine>
            </a:ext>
          </a:extLst>
        </p:spPr>
        <p:txBody>
          <a:bodyPr wrap="none" anchor="ctr"/>
          <a:lstStyle>
            <a:lvl1pPr eaLnBrk="0" hangingPunct="0">
              <a:defRPr sz="2400">
                <a:solidFill>
                  <a:srgbClr val="DCB200"/>
                </a:solidFill>
                <a:latin typeface="Arial" panose="020B0604020202020204" pitchFamily="34" charset="0"/>
              </a:defRPr>
            </a:lvl1pPr>
            <a:lvl2pPr marL="742950" indent="-285750" eaLnBrk="0" hangingPunct="0">
              <a:defRPr sz="2400">
                <a:solidFill>
                  <a:srgbClr val="DCB200"/>
                </a:solidFill>
                <a:latin typeface="Arial" panose="020B0604020202020204" pitchFamily="34" charset="0"/>
              </a:defRPr>
            </a:lvl2pPr>
            <a:lvl3pPr marL="1143000" indent="-228600" eaLnBrk="0" hangingPunct="0">
              <a:defRPr sz="2400">
                <a:solidFill>
                  <a:srgbClr val="DCB200"/>
                </a:solidFill>
                <a:latin typeface="Arial" panose="020B0604020202020204" pitchFamily="34" charset="0"/>
              </a:defRPr>
            </a:lvl3pPr>
            <a:lvl4pPr marL="1600200" indent="-228600" eaLnBrk="0" hangingPunct="0">
              <a:defRPr sz="2400">
                <a:solidFill>
                  <a:srgbClr val="DCB200"/>
                </a:solidFill>
                <a:latin typeface="Arial" panose="020B0604020202020204" pitchFamily="34" charset="0"/>
              </a:defRPr>
            </a:lvl4pPr>
            <a:lvl5pPr marL="2057400" indent="-228600" eaLnBrk="0" hangingPunct="0">
              <a:defRPr sz="2400">
                <a:solidFill>
                  <a:srgbClr val="DCB200"/>
                </a:solidFill>
                <a:latin typeface="Arial" panose="020B0604020202020204" pitchFamily="34" charset="0"/>
              </a:defRPr>
            </a:lvl5pPr>
            <a:lvl6pPr marL="2514600" indent="-228600" eaLnBrk="0" fontAlgn="base" hangingPunct="0">
              <a:spcBef>
                <a:spcPct val="0"/>
              </a:spcBef>
              <a:spcAft>
                <a:spcPct val="0"/>
              </a:spcAft>
              <a:buSzPct val="60000"/>
              <a:buFont typeface="Wingdings" pitchFamily="2" charset="2"/>
              <a:defRPr sz="2400">
                <a:solidFill>
                  <a:srgbClr val="DCB200"/>
                </a:solidFill>
                <a:latin typeface="Arial" panose="020B0604020202020204" pitchFamily="34" charset="0"/>
              </a:defRPr>
            </a:lvl6pPr>
            <a:lvl7pPr marL="2971800" indent="-228600" eaLnBrk="0" fontAlgn="base" hangingPunct="0">
              <a:spcBef>
                <a:spcPct val="0"/>
              </a:spcBef>
              <a:spcAft>
                <a:spcPct val="0"/>
              </a:spcAft>
              <a:buSzPct val="60000"/>
              <a:buFont typeface="Wingdings" pitchFamily="2" charset="2"/>
              <a:defRPr sz="2400">
                <a:solidFill>
                  <a:srgbClr val="DCB200"/>
                </a:solidFill>
                <a:latin typeface="Arial" panose="020B0604020202020204" pitchFamily="34" charset="0"/>
              </a:defRPr>
            </a:lvl7pPr>
            <a:lvl8pPr marL="3429000" indent="-228600" eaLnBrk="0" fontAlgn="base" hangingPunct="0">
              <a:spcBef>
                <a:spcPct val="0"/>
              </a:spcBef>
              <a:spcAft>
                <a:spcPct val="0"/>
              </a:spcAft>
              <a:buSzPct val="60000"/>
              <a:buFont typeface="Wingdings" pitchFamily="2" charset="2"/>
              <a:defRPr sz="2400">
                <a:solidFill>
                  <a:srgbClr val="DCB200"/>
                </a:solidFill>
                <a:latin typeface="Arial" panose="020B0604020202020204" pitchFamily="34" charset="0"/>
              </a:defRPr>
            </a:lvl8pPr>
            <a:lvl9pPr marL="3886200" indent="-228600" eaLnBrk="0" fontAlgn="base" hangingPunct="0">
              <a:spcBef>
                <a:spcPct val="0"/>
              </a:spcBef>
              <a:spcAft>
                <a:spcPct val="0"/>
              </a:spcAft>
              <a:buSzPct val="60000"/>
              <a:buFont typeface="Wingdings" pitchFamily="2" charset="2"/>
              <a:defRPr sz="2400">
                <a:solidFill>
                  <a:srgbClr val="DCB200"/>
                </a:solidFill>
                <a:latin typeface="Arial" panose="020B0604020202020204" pitchFamily="34" charset="0"/>
              </a:defRPr>
            </a:lvl9pPr>
          </a:lstStyle>
          <a:p>
            <a:pPr eaLnBrk="1" hangingPunct="1"/>
            <a:endParaRPr lang="zh-CN" altLang="en-US">
              <a:ea typeface="宋体" panose="02010600030101010101" pitchFamily="2" charset="-122"/>
            </a:endParaRPr>
          </a:p>
        </p:txBody>
      </p:sp>
      <p:sp>
        <p:nvSpPr>
          <p:cNvPr id="17" name="Rectangle 16">
            <a:extLst>
              <a:ext uri="{FF2B5EF4-FFF2-40B4-BE49-F238E27FC236}">
                <a16:creationId xmlns:a16="http://schemas.microsoft.com/office/drawing/2014/main" id="{81BDDD36-DDAC-7B4B-B9A2-883A16AB52BB}"/>
              </a:ext>
            </a:extLst>
          </p:cNvPr>
          <p:cNvSpPr>
            <a:spLocks noChangeArrowheads="1"/>
          </p:cNvSpPr>
          <p:nvPr/>
        </p:nvSpPr>
        <p:spPr bwMode="auto">
          <a:xfrm>
            <a:off x="5742557" y="1390427"/>
            <a:ext cx="2968625" cy="363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01600">
                <a:solidFill>
                  <a:srgbClr val="000000"/>
                </a:solidFill>
                <a:miter lim="800000"/>
                <a:headEnd/>
                <a:tailEnd/>
              </a14:hiddenLine>
            </a:ext>
          </a:extLst>
        </p:spPr>
        <p:txBody>
          <a:bodyPr lIns="90488" tIns="44450" rIns="90488" bIns="44450">
            <a:spAutoFit/>
          </a:bodyPr>
          <a:lstStyle>
            <a:lvl1pPr eaLnBrk="0" hangingPunct="0">
              <a:defRPr sz="2400">
                <a:solidFill>
                  <a:srgbClr val="DCB200"/>
                </a:solidFill>
                <a:latin typeface="Arial" panose="020B0604020202020204" pitchFamily="34" charset="0"/>
              </a:defRPr>
            </a:lvl1pPr>
            <a:lvl2pPr marL="742950" indent="-285750" eaLnBrk="0" hangingPunct="0">
              <a:defRPr sz="2400">
                <a:solidFill>
                  <a:srgbClr val="DCB200"/>
                </a:solidFill>
                <a:latin typeface="Arial" panose="020B0604020202020204" pitchFamily="34" charset="0"/>
              </a:defRPr>
            </a:lvl2pPr>
            <a:lvl3pPr marL="1143000" indent="-228600" eaLnBrk="0" hangingPunct="0">
              <a:defRPr sz="2400">
                <a:solidFill>
                  <a:srgbClr val="DCB200"/>
                </a:solidFill>
                <a:latin typeface="Arial" panose="020B0604020202020204" pitchFamily="34" charset="0"/>
              </a:defRPr>
            </a:lvl3pPr>
            <a:lvl4pPr marL="1600200" indent="-228600" eaLnBrk="0" hangingPunct="0">
              <a:defRPr sz="2400">
                <a:solidFill>
                  <a:srgbClr val="DCB200"/>
                </a:solidFill>
                <a:latin typeface="Arial" panose="020B0604020202020204" pitchFamily="34" charset="0"/>
              </a:defRPr>
            </a:lvl4pPr>
            <a:lvl5pPr marL="2057400" indent="-228600" eaLnBrk="0" hangingPunct="0">
              <a:defRPr sz="2400">
                <a:solidFill>
                  <a:srgbClr val="DCB200"/>
                </a:solidFill>
                <a:latin typeface="Arial" panose="020B0604020202020204" pitchFamily="34" charset="0"/>
              </a:defRPr>
            </a:lvl5pPr>
            <a:lvl6pPr marL="2514600" indent="-228600" eaLnBrk="0" fontAlgn="base" hangingPunct="0">
              <a:spcBef>
                <a:spcPct val="0"/>
              </a:spcBef>
              <a:spcAft>
                <a:spcPct val="0"/>
              </a:spcAft>
              <a:buSzPct val="60000"/>
              <a:buFont typeface="Wingdings" pitchFamily="2" charset="2"/>
              <a:defRPr sz="2400">
                <a:solidFill>
                  <a:srgbClr val="DCB200"/>
                </a:solidFill>
                <a:latin typeface="Arial" panose="020B0604020202020204" pitchFamily="34" charset="0"/>
              </a:defRPr>
            </a:lvl6pPr>
            <a:lvl7pPr marL="2971800" indent="-228600" eaLnBrk="0" fontAlgn="base" hangingPunct="0">
              <a:spcBef>
                <a:spcPct val="0"/>
              </a:spcBef>
              <a:spcAft>
                <a:spcPct val="0"/>
              </a:spcAft>
              <a:buSzPct val="60000"/>
              <a:buFont typeface="Wingdings" pitchFamily="2" charset="2"/>
              <a:defRPr sz="2400">
                <a:solidFill>
                  <a:srgbClr val="DCB200"/>
                </a:solidFill>
                <a:latin typeface="Arial" panose="020B0604020202020204" pitchFamily="34" charset="0"/>
              </a:defRPr>
            </a:lvl7pPr>
            <a:lvl8pPr marL="3429000" indent="-228600" eaLnBrk="0" fontAlgn="base" hangingPunct="0">
              <a:spcBef>
                <a:spcPct val="0"/>
              </a:spcBef>
              <a:spcAft>
                <a:spcPct val="0"/>
              </a:spcAft>
              <a:buSzPct val="60000"/>
              <a:buFont typeface="Wingdings" pitchFamily="2" charset="2"/>
              <a:defRPr sz="2400">
                <a:solidFill>
                  <a:srgbClr val="DCB200"/>
                </a:solidFill>
                <a:latin typeface="Arial" panose="020B0604020202020204" pitchFamily="34" charset="0"/>
              </a:defRPr>
            </a:lvl8pPr>
            <a:lvl9pPr marL="3886200" indent="-228600" eaLnBrk="0" fontAlgn="base" hangingPunct="0">
              <a:spcBef>
                <a:spcPct val="0"/>
              </a:spcBef>
              <a:spcAft>
                <a:spcPct val="0"/>
              </a:spcAft>
              <a:buSzPct val="60000"/>
              <a:buFont typeface="Wingdings" pitchFamily="2" charset="2"/>
              <a:defRPr sz="2400">
                <a:solidFill>
                  <a:srgbClr val="DCB200"/>
                </a:solidFill>
                <a:latin typeface="Arial" panose="020B0604020202020204" pitchFamily="34" charset="0"/>
              </a:defRPr>
            </a:lvl9pPr>
          </a:lstStyle>
          <a:p>
            <a:pPr>
              <a:lnSpc>
                <a:spcPct val="90000"/>
              </a:lnSpc>
              <a:buSzTx/>
              <a:buFontTx/>
              <a:buNone/>
            </a:pPr>
            <a:r>
              <a:rPr kumimoji="1" lang="zh-TW" altLang="en-US" sz="2000" b="1">
                <a:solidFill>
                  <a:srgbClr val="FFFFFF"/>
                </a:solidFill>
                <a:latin typeface="华文细黑" panose="02010600040101010101" pitchFamily="2" charset="-122"/>
                <a:ea typeface="华文细黑" panose="02010600040101010101" pitchFamily="2" charset="-122"/>
              </a:rPr>
              <a:t>能量跃迁</a:t>
            </a:r>
          </a:p>
        </p:txBody>
      </p:sp>
      <p:sp>
        <p:nvSpPr>
          <p:cNvPr id="18" name="Line 17">
            <a:extLst>
              <a:ext uri="{FF2B5EF4-FFF2-40B4-BE49-F238E27FC236}">
                <a16:creationId xmlns:a16="http://schemas.microsoft.com/office/drawing/2014/main" id="{734E915A-C447-7644-9ED1-A9DCC54F076F}"/>
              </a:ext>
            </a:extLst>
          </p:cNvPr>
          <p:cNvSpPr>
            <a:spLocks noChangeShapeType="1"/>
          </p:cNvSpPr>
          <p:nvPr/>
        </p:nvSpPr>
        <p:spPr bwMode="auto">
          <a:xfrm>
            <a:off x="5182170" y="3306540"/>
            <a:ext cx="3517900" cy="0"/>
          </a:xfrm>
          <a:prstGeom prst="line">
            <a:avLst/>
          </a:prstGeom>
          <a:noFill/>
          <a:ln w="50800">
            <a:solidFill>
              <a:srgbClr val="FFFF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9" name="Line 18">
            <a:extLst>
              <a:ext uri="{FF2B5EF4-FFF2-40B4-BE49-F238E27FC236}">
                <a16:creationId xmlns:a16="http://schemas.microsoft.com/office/drawing/2014/main" id="{F06EF2A9-A990-214A-AB83-DE395944F4D6}"/>
              </a:ext>
            </a:extLst>
          </p:cNvPr>
          <p:cNvSpPr>
            <a:spLocks noChangeShapeType="1"/>
          </p:cNvSpPr>
          <p:nvPr/>
        </p:nvSpPr>
        <p:spPr bwMode="auto">
          <a:xfrm>
            <a:off x="5185345" y="2769965"/>
            <a:ext cx="3484562" cy="0"/>
          </a:xfrm>
          <a:prstGeom prst="line">
            <a:avLst/>
          </a:prstGeom>
          <a:noFill/>
          <a:ln w="50800">
            <a:solidFill>
              <a:srgbClr val="FFFF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 name="Line 19">
            <a:extLst>
              <a:ext uri="{FF2B5EF4-FFF2-40B4-BE49-F238E27FC236}">
                <a16:creationId xmlns:a16="http://schemas.microsoft.com/office/drawing/2014/main" id="{3DDA898D-EA2D-664F-AF6E-D433A06C74AB}"/>
              </a:ext>
            </a:extLst>
          </p:cNvPr>
          <p:cNvSpPr>
            <a:spLocks noChangeShapeType="1"/>
          </p:cNvSpPr>
          <p:nvPr/>
        </p:nvSpPr>
        <p:spPr bwMode="auto">
          <a:xfrm>
            <a:off x="5175820" y="2196877"/>
            <a:ext cx="3490912" cy="0"/>
          </a:xfrm>
          <a:prstGeom prst="line">
            <a:avLst/>
          </a:prstGeom>
          <a:noFill/>
          <a:ln w="50800">
            <a:solidFill>
              <a:srgbClr val="FFFF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 name="Line 20">
            <a:extLst>
              <a:ext uri="{FF2B5EF4-FFF2-40B4-BE49-F238E27FC236}">
                <a16:creationId xmlns:a16="http://schemas.microsoft.com/office/drawing/2014/main" id="{8521509B-E683-D84C-9657-035C0086EBEB}"/>
              </a:ext>
            </a:extLst>
          </p:cNvPr>
          <p:cNvSpPr>
            <a:spLocks noChangeShapeType="1"/>
          </p:cNvSpPr>
          <p:nvPr/>
        </p:nvSpPr>
        <p:spPr bwMode="auto">
          <a:xfrm flipV="1">
            <a:off x="5633020" y="3289077"/>
            <a:ext cx="3175" cy="1604963"/>
          </a:xfrm>
          <a:prstGeom prst="line">
            <a:avLst/>
          </a:prstGeom>
          <a:noFill/>
          <a:ln w="101600">
            <a:solidFill>
              <a:srgbClr val="FAFD00"/>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2" name="Line 21">
            <a:extLst>
              <a:ext uri="{FF2B5EF4-FFF2-40B4-BE49-F238E27FC236}">
                <a16:creationId xmlns:a16="http://schemas.microsoft.com/office/drawing/2014/main" id="{FE160956-CC26-3B46-8C19-F2518D0D2E5B}"/>
              </a:ext>
            </a:extLst>
          </p:cNvPr>
          <p:cNvSpPr>
            <a:spLocks noChangeShapeType="1"/>
          </p:cNvSpPr>
          <p:nvPr/>
        </p:nvSpPr>
        <p:spPr bwMode="auto">
          <a:xfrm flipV="1">
            <a:off x="7511032" y="2174652"/>
            <a:ext cx="3175" cy="2713038"/>
          </a:xfrm>
          <a:prstGeom prst="line">
            <a:avLst/>
          </a:prstGeom>
          <a:noFill/>
          <a:ln w="101600">
            <a:solidFill>
              <a:srgbClr val="618FFD"/>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3" name="Line 22">
            <a:extLst>
              <a:ext uri="{FF2B5EF4-FFF2-40B4-BE49-F238E27FC236}">
                <a16:creationId xmlns:a16="http://schemas.microsoft.com/office/drawing/2014/main" id="{1A3A5C84-3E7A-C449-9B35-2A09CFDA102A}"/>
              </a:ext>
            </a:extLst>
          </p:cNvPr>
          <p:cNvSpPr>
            <a:spLocks noChangeShapeType="1"/>
          </p:cNvSpPr>
          <p:nvPr/>
        </p:nvSpPr>
        <p:spPr bwMode="auto">
          <a:xfrm flipV="1">
            <a:off x="8271445" y="2174652"/>
            <a:ext cx="0" cy="617538"/>
          </a:xfrm>
          <a:prstGeom prst="line">
            <a:avLst/>
          </a:prstGeom>
          <a:noFill/>
          <a:ln w="101600">
            <a:solidFill>
              <a:schemeClr val="bg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 name="Rectangle 23">
            <a:extLst>
              <a:ext uri="{FF2B5EF4-FFF2-40B4-BE49-F238E27FC236}">
                <a16:creationId xmlns:a16="http://schemas.microsoft.com/office/drawing/2014/main" id="{BF74B67C-37F0-C34A-B431-43A374A8DE14}"/>
              </a:ext>
            </a:extLst>
          </p:cNvPr>
          <p:cNvSpPr>
            <a:spLocks noChangeArrowheads="1"/>
          </p:cNvSpPr>
          <p:nvPr/>
        </p:nvSpPr>
        <p:spPr bwMode="auto">
          <a:xfrm>
            <a:off x="8665145" y="4635277"/>
            <a:ext cx="420687" cy="363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6200">
                <a:solidFill>
                  <a:srgbClr val="000000"/>
                </a:solidFill>
                <a:miter lim="800000"/>
                <a:headEnd/>
                <a:tailEnd/>
              </a14:hiddenLine>
            </a:ext>
          </a:extLst>
        </p:spPr>
        <p:txBody>
          <a:bodyPr wrap="none" lIns="90488" tIns="44450" rIns="90488" bIns="44450">
            <a:spAutoFit/>
          </a:bodyPr>
          <a:lstStyle>
            <a:lvl1pPr eaLnBrk="0" hangingPunct="0">
              <a:defRPr sz="2400">
                <a:solidFill>
                  <a:srgbClr val="DCB200"/>
                </a:solidFill>
                <a:latin typeface="Arial" panose="020B0604020202020204" pitchFamily="34" charset="0"/>
              </a:defRPr>
            </a:lvl1pPr>
            <a:lvl2pPr marL="742950" indent="-285750" eaLnBrk="0" hangingPunct="0">
              <a:defRPr sz="2400">
                <a:solidFill>
                  <a:srgbClr val="DCB200"/>
                </a:solidFill>
                <a:latin typeface="Arial" panose="020B0604020202020204" pitchFamily="34" charset="0"/>
              </a:defRPr>
            </a:lvl2pPr>
            <a:lvl3pPr marL="1143000" indent="-228600" eaLnBrk="0" hangingPunct="0">
              <a:defRPr sz="2400">
                <a:solidFill>
                  <a:srgbClr val="DCB200"/>
                </a:solidFill>
                <a:latin typeface="Arial" panose="020B0604020202020204" pitchFamily="34" charset="0"/>
              </a:defRPr>
            </a:lvl3pPr>
            <a:lvl4pPr marL="1600200" indent="-228600" eaLnBrk="0" hangingPunct="0">
              <a:defRPr sz="2400">
                <a:solidFill>
                  <a:srgbClr val="DCB200"/>
                </a:solidFill>
                <a:latin typeface="Arial" panose="020B0604020202020204" pitchFamily="34" charset="0"/>
              </a:defRPr>
            </a:lvl4pPr>
            <a:lvl5pPr marL="2057400" indent="-228600" eaLnBrk="0" hangingPunct="0">
              <a:defRPr sz="2400">
                <a:solidFill>
                  <a:srgbClr val="DCB200"/>
                </a:solidFill>
                <a:latin typeface="Arial" panose="020B0604020202020204" pitchFamily="34" charset="0"/>
              </a:defRPr>
            </a:lvl5pPr>
            <a:lvl6pPr marL="2514600" indent="-228600" eaLnBrk="0" fontAlgn="base" hangingPunct="0">
              <a:spcBef>
                <a:spcPct val="0"/>
              </a:spcBef>
              <a:spcAft>
                <a:spcPct val="0"/>
              </a:spcAft>
              <a:buSzPct val="60000"/>
              <a:buFont typeface="Wingdings" pitchFamily="2" charset="2"/>
              <a:defRPr sz="2400">
                <a:solidFill>
                  <a:srgbClr val="DCB200"/>
                </a:solidFill>
                <a:latin typeface="Arial" panose="020B0604020202020204" pitchFamily="34" charset="0"/>
              </a:defRPr>
            </a:lvl6pPr>
            <a:lvl7pPr marL="2971800" indent="-228600" eaLnBrk="0" fontAlgn="base" hangingPunct="0">
              <a:spcBef>
                <a:spcPct val="0"/>
              </a:spcBef>
              <a:spcAft>
                <a:spcPct val="0"/>
              </a:spcAft>
              <a:buSzPct val="60000"/>
              <a:buFont typeface="Wingdings" pitchFamily="2" charset="2"/>
              <a:defRPr sz="2400">
                <a:solidFill>
                  <a:srgbClr val="DCB200"/>
                </a:solidFill>
                <a:latin typeface="Arial" panose="020B0604020202020204" pitchFamily="34" charset="0"/>
              </a:defRPr>
            </a:lvl7pPr>
            <a:lvl8pPr marL="3429000" indent="-228600" eaLnBrk="0" fontAlgn="base" hangingPunct="0">
              <a:spcBef>
                <a:spcPct val="0"/>
              </a:spcBef>
              <a:spcAft>
                <a:spcPct val="0"/>
              </a:spcAft>
              <a:buSzPct val="60000"/>
              <a:buFont typeface="Wingdings" pitchFamily="2" charset="2"/>
              <a:defRPr sz="2400">
                <a:solidFill>
                  <a:srgbClr val="DCB200"/>
                </a:solidFill>
                <a:latin typeface="Arial" panose="020B0604020202020204" pitchFamily="34" charset="0"/>
              </a:defRPr>
            </a:lvl8pPr>
            <a:lvl9pPr marL="3886200" indent="-228600" eaLnBrk="0" fontAlgn="base" hangingPunct="0">
              <a:spcBef>
                <a:spcPct val="0"/>
              </a:spcBef>
              <a:spcAft>
                <a:spcPct val="0"/>
              </a:spcAft>
              <a:buSzPct val="60000"/>
              <a:buFont typeface="Wingdings" pitchFamily="2" charset="2"/>
              <a:defRPr sz="2400">
                <a:solidFill>
                  <a:srgbClr val="DCB200"/>
                </a:solidFill>
                <a:latin typeface="Arial" panose="020B0604020202020204" pitchFamily="34" charset="0"/>
              </a:defRPr>
            </a:lvl9pPr>
          </a:lstStyle>
          <a:p>
            <a:pPr>
              <a:lnSpc>
                <a:spcPct val="90000"/>
              </a:lnSpc>
              <a:buSzTx/>
              <a:buFontTx/>
              <a:buNone/>
            </a:pPr>
            <a:r>
              <a:rPr kumimoji="1" lang="en-US" altLang="zh-TW" sz="2000" b="1">
                <a:solidFill>
                  <a:srgbClr val="FFFFFF"/>
                </a:solidFill>
                <a:latin typeface="华文细黑" panose="02010600040101010101" pitchFamily="2" charset="-122"/>
                <a:ea typeface="华文细黑" panose="02010600040101010101" pitchFamily="2" charset="-122"/>
              </a:rPr>
              <a:t>E</a:t>
            </a:r>
            <a:r>
              <a:rPr kumimoji="1" lang="en-US" altLang="zh-TW" sz="2000" b="1" baseline="-25000">
                <a:solidFill>
                  <a:srgbClr val="FFFFFF"/>
                </a:solidFill>
                <a:latin typeface="华文细黑" panose="02010600040101010101" pitchFamily="2" charset="-122"/>
                <a:ea typeface="华文细黑" panose="02010600040101010101" pitchFamily="2" charset="-122"/>
              </a:rPr>
              <a:t>o</a:t>
            </a:r>
          </a:p>
        </p:txBody>
      </p:sp>
      <p:sp>
        <p:nvSpPr>
          <p:cNvPr id="25" name="Rectangle 24">
            <a:extLst>
              <a:ext uri="{FF2B5EF4-FFF2-40B4-BE49-F238E27FC236}">
                <a16:creationId xmlns:a16="http://schemas.microsoft.com/office/drawing/2014/main" id="{80FD8915-D259-D148-9AFF-5D5314003166}"/>
              </a:ext>
            </a:extLst>
          </p:cNvPr>
          <p:cNvSpPr>
            <a:spLocks noChangeArrowheads="1"/>
          </p:cNvSpPr>
          <p:nvPr/>
        </p:nvSpPr>
        <p:spPr bwMode="auto">
          <a:xfrm>
            <a:off x="8660382" y="2544540"/>
            <a:ext cx="404813" cy="363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6200">
                <a:solidFill>
                  <a:srgbClr val="000000"/>
                </a:solidFill>
                <a:miter lim="800000"/>
                <a:headEnd/>
                <a:tailEnd/>
              </a14:hiddenLine>
            </a:ext>
          </a:extLst>
        </p:spPr>
        <p:txBody>
          <a:bodyPr wrap="none" lIns="90488" tIns="44450" rIns="90488" bIns="44450">
            <a:spAutoFit/>
          </a:bodyPr>
          <a:lstStyle>
            <a:lvl1pPr eaLnBrk="0" hangingPunct="0">
              <a:defRPr sz="2400">
                <a:solidFill>
                  <a:srgbClr val="DCB200"/>
                </a:solidFill>
                <a:latin typeface="Arial" panose="020B0604020202020204" pitchFamily="34" charset="0"/>
              </a:defRPr>
            </a:lvl1pPr>
            <a:lvl2pPr marL="742950" indent="-285750" eaLnBrk="0" hangingPunct="0">
              <a:defRPr sz="2400">
                <a:solidFill>
                  <a:srgbClr val="DCB200"/>
                </a:solidFill>
                <a:latin typeface="Arial" panose="020B0604020202020204" pitchFamily="34" charset="0"/>
              </a:defRPr>
            </a:lvl2pPr>
            <a:lvl3pPr marL="1143000" indent="-228600" eaLnBrk="0" hangingPunct="0">
              <a:defRPr sz="2400">
                <a:solidFill>
                  <a:srgbClr val="DCB200"/>
                </a:solidFill>
                <a:latin typeface="Arial" panose="020B0604020202020204" pitchFamily="34" charset="0"/>
              </a:defRPr>
            </a:lvl3pPr>
            <a:lvl4pPr marL="1600200" indent="-228600" eaLnBrk="0" hangingPunct="0">
              <a:defRPr sz="2400">
                <a:solidFill>
                  <a:srgbClr val="DCB200"/>
                </a:solidFill>
                <a:latin typeface="Arial" panose="020B0604020202020204" pitchFamily="34" charset="0"/>
              </a:defRPr>
            </a:lvl4pPr>
            <a:lvl5pPr marL="2057400" indent="-228600" eaLnBrk="0" hangingPunct="0">
              <a:defRPr sz="2400">
                <a:solidFill>
                  <a:srgbClr val="DCB200"/>
                </a:solidFill>
                <a:latin typeface="Arial" panose="020B0604020202020204" pitchFamily="34" charset="0"/>
              </a:defRPr>
            </a:lvl5pPr>
            <a:lvl6pPr marL="2514600" indent="-228600" eaLnBrk="0" fontAlgn="base" hangingPunct="0">
              <a:spcBef>
                <a:spcPct val="0"/>
              </a:spcBef>
              <a:spcAft>
                <a:spcPct val="0"/>
              </a:spcAft>
              <a:buSzPct val="60000"/>
              <a:buFont typeface="Wingdings" pitchFamily="2" charset="2"/>
              <a:defRPr sz="2400">
                <a:solidFill>
                  <a:srgbClr val="DCB200"/>
                </a:solidFill>
                <a:latin typeface="Arial" panose="020B0604020202020204" pitchFamily="34" charset="0"/>
              </a:defRPr>
            </a:lvl6pPr>
            <a:lvl7pPr marL="2971800" indent="-228600" eaLnBrk="0" fontAlgn="base" hangingPunct="0">
              <a:spcBef>
                <a:spcPct val="0"/>
              </a:spcBef>
              <a:spcAft>
                <a:spcPct val="0"/>
              </a:spcAft>
              <a:buSzPct val="60000"/>
              <a:buFont typeface="Wingdings" pitchFamily="2" charset="2"/>
              <a:defRPr sz="2400">
                <a:solidFill>
                  <a:srgbClr val="DCB200"/>
                </a:solidFill>
                <a:latin typeface="Arial" panose="020B0604020202020204" pitchFamily="34" charset="0"/>
              </a:defRPr>
            </a:lvl7pPr>
            <a:lvl8pPr marL="3429000" indent="-228600" eaLnBrk="0" fontAlgn="base" hangingPunct="0">
              <a:spcBef>
                <a:spcPct val="0"/>
              </a:spcBef>
              <a:spcAft>
                <a:spcPct val="0"/>
              </a:spcAft>
              <a:buSzPct val="60000"/>
              <a:buFont typeface="Wingdings" pitchFamily="2" charset="2"/>
              <a:defRPr sz="2400">
                <a:solidFill>
                  <a:srgbClr val="DCB200"/>
                </a:solidFill>
                <a:latin typeface="Arial" panose="020B0604020202020204" pitchFamily="34" charset="0"/>
              </a:defRPr>
            </a:lvl8pPr>
            <a:lvl9pPr marL="3886200" indent="-228600" eaLnBrk="0" fontAlgn="base" hangingPunct="0">
              <a:spcBef>
                <a:spcPct val="0"/>
              </a:spcBef>
              <a:spcAft>
                <a:spcPct val="0"/>
              </a:spcAft>
              <a:buSzPct val="60000"/>
              <a:buFont typeface="Wingdings" pitchFamily="2" charset="2"/>
              <a:defRPr sz="2400">
                <a:solidFill>
                  <a:srgbClr val="DCB200"/>
                </a:solidFill>
                <a:latin typeface="Arial" panose="020B0604020202020204" pitchFamily="34" charset="0"/>
              </a:defRPr>
            </a:lvl9pPr>
          </a:lstStyle>
          <a:p>
            <a:pPr>
              <a:lnSpc>
                <a:spcPct val="90000"/>
              </a:lnSpc>
              <a:buSzTx/>
              <a:buFontTx/>
              <a:buNone/>
            </a:pPr>
            <a:r>
              <a:rPr kumimoji="1" lang="en-US" altLang="zh-TW" sz="2000" b="1">
                <a:solidFill>
                  <a:srgbClr val="FFFFFF"/>
                </a:solidFill>
                <a:latin typeface="华文细黑" panose="02010600040101010101" pitchFamily="2" charset="-122"/>
                <a:ea typeface="华文细黑" panose="02010600040101010101" pitchFamily="2" charset="-122"/>
              </a:rPr>
              <a:t>E</a:t>
            </a:r>
            <a:r>
              <a:rPr kumimoji="1" lang="en-US" altLang="zh-TW" sz="2000" b="1" baseline="-25000">
                <a:solidFill>
                  <a:srgbClr val="FFFFFF"/>
                </a:solidFill>
                <a:latin typeface="华文细黑" panose="02010600040101010101" pitchFamily="2" charset="-122"/>
                <a:ea typeface="华文细黑" panose="02010600040101010101" pitchFamily="2" charset="-122"/>
              </a:rPr>
              <a:t>2</a:t>
            </a:r>
          </a:p>
        </p:txBody>
      </p:sp>
      <p:sp>
        <p:nvSpPr>
          <p:cNvPr id="26" name="Rectangle 25">
            <a:extLst>
              <a:ext uri="{FF2B5EF4-FFF2-40B4-BE49-F238E27FC236}">
                <a16:creationId xmlns:a16="http://schemas.microsoft.com/office/drawing/2014/main" id="{5543BDBA-3BBA-1747-B778-E3BCE2ADBD8C}"/>
              </a:ext>
            </a:extLst>
          </p:cNvPr>
          <p:cNvSpPr>
            <a:spLocks noChangeArrowheads="1"/>
          </p:cNvSpPr>
          <p:nvPr/>
        </p:nvSpPr>
        <p:spPr bwMode="auto">
          <a:xfrm>
            <a:off x="8654032" y="1957165"/>
            <a:ext cx="506413" cy="363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6200">
                <a:solidFill>
                  <a:srgbClr val="000000"/>
                </a:solidFill>
                <a:miter lim="800000"/>
                <a:headEnd/>
                <a:tailEnd/>
              </a14:hiddenLine>
            </a:ext>
          </a:extLst>
        </p:spPr>
        <p:txBody>
          <a:bodyPr lIns="90488" tIns="44450" rIns="90488" bIns="44450">
            <a:spAutoFit/>
          </a:bodyPr>
          <a:lstStyle>
            <a:lvl1pPr eaLnBrk="0" hangingPunct="0">
              <a:defRPr sz="2400">
                <a:solidFill>
                  <a:srgbClr val="DCB200"/>
                </a:solidFill>
                <a:latin typeface="Arial" panose="020B0604020202020204" pitchFamily="34" charset="0"/>
              </a:defRPr>
            </a:lvl1pPr>
            <a:lvl2pPr marL="742950" indent="-285750" eaLnBrk="0" hangingPunct="0">
              <a:defRPr sz="2400">
                <a:solidFill>
                  <a:srgbClr val="DCB200"/>
                </a:solidFill>
                <a:latin typeface="Arial" panose="020B0604020202020204" pitchFamily="34" charset="0"/>
              </a:defRPr>
            </a:lvl2pPr>
            <a:lvl3pPr marL="1143000" indent="-228600" eaLnBrk="0" hangingPunct="0">
              <a:defRPr sz="2400">
                <a:solidFill>
                  <a:srgbClr val="DCB200"/>
                </a:solidFill>
                <a:latin typeface="Arial" panose="020B0604020202020204" pitchFamily="34" charset="0"/>
              </a:defRPr>
            </a:lvl3pPr>
            <a:lvl4pPr marL="1600200" indent="-228600" eaLnBrk="0" hangingPunct="0">
              <a:defRPr sz="2400">
                <a:solidFill>
                  <a:srgbClr val="DCB200"/>
                </a:solidFill>
                <a:latin typeface="Arial" panose="020B0604020202020204" pitchFamily="34" charset="0"/>
              </a:defRPr>
            </a:lvl4pPr>
            <a:lvl5pPr marL="2057400" indent="-228600" eaLnBrk="0" hangingPunct="0">
              <a:defRPr sz="2400">
                <a:solidFill>
                  <a:srgbClr val="DCB200"/>
                </a:solidFill>
                <a:latin typeface="Arial" panose="020B0604020202020204" pitchFamily="34" charset="0"/>
              </a:defRPr>
            </a:lvl5pPr>
            <a:lvl6pPr marL="2514600" indent="-228600" eaLnBrk="0" fontAlgn="base" hangingPunct="0">
              <a:spcBef>
                <a:spcPct val="0"/>
              </a:spcBef>
              <a:spcAft>
                <a:spcPct val="0"/>
              </a:spcAft>
              <a:buSzPct val="60000"/>
              <a:buFont typeface="Wingdings" pitchFamily="2" charset="2"/>
              <a:defRPr sz="2400">
                <a:solidFill>
                  <a:srgbClr val="DCB200"/>
                </a:solidFill>
                <a:latin typeface="Arial" panose="020B0604020202020204" pitchFamily="34" charset="0"/>
              </a:defRPr>
            </a:lvl6pPr>
            <a:lvl7pPr marL="2971800" indent="-228600" eaLnBrk="0" fontAlgn="base" hangingPunct="0">
              <a:spcBef>
                <a:spcPct val="0"/>
              </a:spcBef>
              <a:spcAft>
                <a:spcPct val="0"/>
              </a:spcAft>
              <a:buSzPct val="60000"/>
              <a:buFont typeface="Wingdings" pitchFamily="2" charset="2"/>
              <a:defRPr sz="2400">
                <a:solidFill>
                  <a:srgbClr val="DCB200"/>
                </a:solidFill>
                <a:latin typeface="Arial" panose="020B0604020202020204" pitchFamily="34" charset="0"/>
              </a:defRPr>
            </a:lvl7pPr>
            <a:lvl8pPr marL="3429000" indent="-228600" eaLnBrk="0" fontAlgn="base" hangingPunct="0">
              <a:spcBef>
                <a:spcPct val="0"/>
              </a:spcBef>
              <a:spcAft>
                <a:spcPct val="0"/>
              </a:spcAft>
              <a:buSzPct val="60000"/>
              <a:buFont typeface="Wingdings" pitchFamily="2" charset="2"/>
              <a:defRPr sz="2400">
                <a:solidFill>
                  <a:srgbClr val="DCB200"/>
                </a:solidFill>
                <a:latin typeface="Arial" panose="020B0604020202020204" pitchFamily="34" charset="0"/>
              </a:defRPr>
            </a:lvl8pPr>
            <a:lvl9pPr marL="3886200" indent="-228600" eaLnBrk="0" fontAlgn="base" hangingPunct="0">
              <a:spcBef>
                <a:spcPct val="0"/>
              </a:spcBef>
              <a:spcAft>
                <a:spcPct val="0"/>
              </a:spcAft>
              <a:buSzPct val="60000"/>
              <a:buFont typeface="Wingdings" pitchFamily="2" charset="2"/>
              <a:defRPr sz="2400">
                <a:solidFill>
                  <a:srgbClr val="DCB200"/>
                </a:solidFill>
                <a:latin typeface="Arial" panose="020B0604020202020204" pitchFamily="34" charset="0"/>
              </a:defRPr>
            </a:lvl9pPr>
          </a:lstStyle>
          <a:p>
            <a:pPr>
              <a:lnSpc>
                <a:spcPct val="90000"/>
              </a:lnSpc>
              <a:buSzTx/>
              <a:buFontTx/>
              <a:buNone/>
            </a:pPr>
            <a:r>
              <a:rPr kumimoji="1" lang="en-US" altLang="zh-TW" sz="2000" b="1">
                <a:solidFill>
                  <a:srgbClr val="FFFFFF"/>
                </a:solidFill>
                <a:latin typeface="华文细黑" panose="02010600040101010101" pitchFamily="2" charset="-122"/>
                <a:ea typeface="华文细黑" panose="02010600040101010101" pitchFamily="2" charset="-122"/>
              </a:rPr>
              <a:t>E</a:t>
            </a:r>
            <a:r>
              <a:rPr kumimoji="1" lang="en-US" altLang="zh-TW" sz="2000" b="1" baseline="-25000">
                <a:solidFill>
                  <a:srgbClr val="FFFFFF"/>
                </a:solidFill>
                <a:latin typeface="华文细黑" panose="02010600040101010101" pitchFamily="2" charset="-122"/>
                <a:ea typeface="华文细黑" panose="02010600040101010101" pitchFamily="2" charset="-122"/>
              </a:rPr>
              <a:t>3</a:t>
            </a:r>
          </a:p>
        </p:txBody>
      </p:sp>
      <p:sp>
        <p:nvSpPr>
          <p:cNvPr id="27" name="Rectangle 26">
            <a:extLst>
              <a:ext uri="{FF2B5EF4-FFF2-40B4-BE49-F238E27FC236}">
                <a16:creationId xmlns:a16="http://schemas.microsoft.com/office/drawing/2014/main" id="{3119C2BE-7384-A347-A1AE-8719CC688628}"/>
              </a:ext>
            </a:extLst>
          </p:cNvPr>
          <p:cNvSpPr>
            <a:spLocks noChangeArrowheads="1"/>
          </p:cNvSpPr>
          <p:nvPr/>
        </p:nvSpPr>
        <p:spPr bwMode="auto">
          <a:xfrm>
            <a:off x="8681020" y="3085877"/>
            <a:ext cx="571500" cy="363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6200">
                <a:solidFill>
                  <a:srgbClr val="000000"/>
                </a:solidFill>
                <a:miter lim="800000"/>
                <a:headEnd/>
                <a:tailEnd/>
              </a14:hiddenLine>
            </a:ext>
          </a:extLst>
        </p:spPr>
        <p:txBody>
          <a:bodyPr lIns="90488" tIns="44450" rIns="90488" bIns="44450">
            <a:spAutoFit/>
          </a:bodyPr>
          <a:lstStyle>
            <a:lvl1pPr eaLnBrk="0" hangingPunct="0">
              <a:defRPr sz="2400">
                <a:solidFill>
                  <a:srgbClr val="DCB200"/>
                </a:solidFill>
                <a:latin typeface="Arial" panose="020B0604020202020204" pitchFamily="34" charset="0"/>
              </a:defRPr>
            </a:lvl1pPr>
            <a:lvl2pPr marL="742950" indent="-285750" eaLnBrk="0" hangingPunct="0">
              <a:defRPr sz="2400">
                <a:solidFill>
                  <a:srgbClr val="DCB200"/>
                </a:solidFill>
                <a:latin typeface="Arial" panose="020B0604020202020204" pitchFamily="34" charset="0"/>
              </a:defRPr>
            </a:lvl2pPr>
            <a:lvl3pPr marL="1143000" indent="-228600" eaLnBrk="0" hangingPunct="0">
              <a:defRPr sz="2400">
                <a:solidFill>
                  <a:srgbClr val="DCB200"/>
                </a:solidFill>
                <a:latin typeface="Arial" panose="020B0604020202020204" pitchFamily="34" charset="0"/>
              </a:defRPr>
            </a:lvl3pPr>
            <a:lvl4pPr marL="1600200" indent="-228600" eaLnBrk="0" hangingPunct="0">
              <a:defRPr sz="2400">
                <a:solidFill>
                  <a:srgbClr val="DCB200"/>
                </a:solidFill>
                <a:latin typeface="Arial" panose="020B0604020202020204" pitchFamily="34" charset="0"/>
              </a:defRPr>
            </a:lvl4pPr>
            <a:lvl5pPr marL="2057400" indent="-228600" eaLnBrk="0" hangingPunct="0">
              <a:defRPr sz="2400">
                <a:solidFill>
                  <a:srgbClr val="DCB200"/>
                </a:solidFill>
                <a:latin typeface="Arial" panose="020B0604020202020204" pitchFamily="34" charset="0"/>
              </a:defRPr>
            </a:lvl5pPr>
            <a:lvl6pPr marL="2514600" indent="-228600" eaLnBrk="0" fontAlgn="base" hangingPunct="0">
              <a:spcBef>
                <a:spcPct val="0"/>
              </a:spcBef>
              <a:spcAft>
                <a:spcPct val="0"/>
              </a:spcAft>
              <a:buSzPct val="60000"/>
              <a:buFont typeface="Wingdings" pitchFamily="2" charset="2"/>
              <a:defRPr sz="2400">
                <a:solidFill>
                  <a:srgbClr val="DCB200"/>
                </a:solidFill>
                <a:latin typeface="Arial" panose="020B0604020202020204" pitchFamily="34" charset="0"/>
              </a:defRPr>
            </a:lvl6pPr>
            <a:lvl7pPr marL="2971800" indent="-228600" eaLnBrk="0" fontAlgn="base" hangingPunct="0">
              <a:spcBef>
                <a:spcPct val="0"/>
              </a:spcBef>
              <a:spcAft>
                <a:spcPct val="0"/>
              </a:spcAft>
              <a:buSzPct val="60000"/>
              <a:buFont typeface="Wingdings" pitchFamily="2" charset="2"/>
              <a:defRPr sz="2400">
                <a:solidFill>
                  <a:srgbClr val="DCB200"/>
                </a:solidFill>
                <a:latin typeface="Arial" panose="020B0604020202020204" pitchFamily="34" charset="0"/>
              </a:defRPr>
            </a:lvl7pPr>
            <a:lvl8pPr marL="3429000" indent="-228600" eaLnBrk="0" fontAlgn="base" hangingPunct="0">
              <a:spcBef>
                <a:spcPct val="0"/>
              </a:spcBef>
              <a:spcAft>
                <a:spcPct val="0"/>
              </a:spcAft>
              <a:buSzPct val="60000"/>
              <a:buFont typeface="Wingdings" pitchFamily="2" charset="2"/>
              <a:defRPr sz="2400">
                <a:solidFill>
                  <a:srgbClr val="DCB200"/>
                </a:solidFill>
                <a:latin typeface="Arial" panose="020B0604020202020204" pitchFamily="34" charset="0"/>
              </a:defRPr>
            </a:lvl8pPr>
            <a:lvl9pPr marL="3886200" indent="-228600" eaLnBrk="0" fontAlgn="base" hangingPunct="0">
              <a:spcBef>
                <a:spcPct val="0"/>
              </a:spcBef>
              <a:spcAft>
                <a:spcPct val="0"/>
              </a:spcAft>
              <a:buSzPct val="60000"/>
              <a:buFont typeface="Wingdings" pitchFamily="2" charset="2"/>
              <a:defRPr sz="2400">
                <a:solidFill>
                  <a:srgbClr val="DCB200"/>
                </a:solidFill>
                <a:latin typeface="Arial" panose="020B0604020202020204" pitchFamily="34" charset="0"/>
              </a:defRPr>
            </a:lvl9pPr>
          </a:lstStyle>
          <a:p>
            <a:pPr>
              <a:lnSpc>
                <a:spcPct val="90000"/>
              </a:lnSpc>
              <a:buSzTx/>
              <a:buFontTx/>
              <a:buNone/>
            </a:pPr>
            <a:r>
              <a:rPr kumimoji="1" lang="en-US" altLang="zh-TW" sz="2000" b="1">
                <a:solidFill>
                  <a:srgbClr val="FFFFFF"/>
                </a:solidFill>
                <a:latin typeface="华文细黑" panose="02010600040101010101" pitchFamily="2" charset="-122"/>
                <a:ea typeface="华文细黑" panose="02010600040101010101" pitchFamily="2" charset="-122"/>
              </a:rPr>
              <a:t>E</a:t>
            </a:r>
            <a:r>
              <a:rPr kumimoji="1" lang="en-US" altLang="zh-TW" sz="2000" b="1" baseline="-25000">
                <a:solidFill>
                  <a:srgbClr val="FFFFFF"/>
                </a:solidFill>
                <a:latin typeface="华文细黑" panose="02010600040101010101" pitchFamily="2" charset="-122"/>
                <a:ea typeface="华文细黑" panose="02010600040101010101" pitchFamily="2" charset="-122"/>
              </a:rPr>
              <a:t>1</a:t>
            </a:r>
          </a:p>
        </p:txBody>
      </p:sp>
      <p:sp>
        <p:nvSpPr>
          <p:cNvPr id="28" name="Line 27">
            <a:extLst>
              <a:ext uri="{FF2B5EF4-FFF2-40B4-BE49-F238E27FC236}">
                <a16:creationId xmlns:a16="http://schemas.microsoft.com/office/drawing/2014/main" id="{79960DE6-470A-3247-8BF7-275A0DEEBD89}"/>
              </a:ext>
            </a:extLst>
          </p:cNvPr>
          <p:cNvSpPr>
            <a:spLocks noChangeShapeType="1"/>
          </p:cNvSpPr>
          <p:nvPr/>
        </p:nvSpPr>
        <p:spPr bwMode="auto">
          <a:xfrm flipH="1" flipV="1">
            <a:off x="6610920" y="2701702"/>
            <a:ext cx="0" cy="2133600"/>
          </a:xfrm>
          <a:prstGeom prst="line">
            <a:avLst/>
          </a:prstGeom>
          <a:noFill/>
          <a:ln w="101600">
            <a:solidFill>
              <a:srgbClr val="009A02"/>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9" name="Freeform 38">
            <a:extLst>
              <a:ext uri="{FF2B5EF4-FFF2-40B4-BE49-F238E27FC236}">
                <a16:creationId xmlns:a16="http://schemas.microsoft.com/office/drawing/2014/main" id="{712C6C03-12AF-9648-A520-8CB1D0BA270B}"/>
              </a:ext>
            </a:extLst>
          </p:cNvPr>
          <p:cNvSpPr>
            <a:spLocks/>
          </p:cNvSpPr>
          <p:nvPr/>
        </p:nvSpPr>
        <p:spPr bwMode="auto">
          <a:xfrm>
            <a:off x="2942207" y="1806352"/>
            <a:ext cx="84138" cy="954088"/>
          </a:xfrm>
          <a:custGeom>
            <a:avLst/>
            <a:gdLst>
              <a:gd name="T0" fmla="*/ 22 w 55"/>
              <a:gd name="T1" fmla="*/ 0 h 601"/>
              <a:gd name="T2" fmla="*/ 14 w 55"/>
              <a:gd name="T3" fmla="*/ 17 h 601"/>
              <a:gd name="T4" fmla="*/ 11 w 55"/>
              <a:gd name="T5" fmla="*/ 33 h 601"/>
              <a:gd name="T6" fmla="*/ 4 w 55"/>
              <a:gd name="T7" fmla="*/ 55 h 601"/>
              <a:gd name="T8" fmla="*/ 0 w 55"/>
              <a:gd name="T9" fmla="*/ 77 h 601"/>
              <a:gd name="T10" fmla="*/ 0 w 55"/>
              <a:gd name="T11" fmla="*/ 94 h 601"/>
              <a:gd name="T12" fmla="*/ 4 w 55"/>
              <a:gd name="T13" fmla="*/ 110 h 601"/>
              <a:gd name="T14" fmla="*/ 11 w 55"/>
              <a:gd name="T15" fmla="*/ 127 h 601"/>
              <a:gd name="T16" fmla="*/ 14 w 55"/>
              <a:gd name="T17" fmla="*/ 143 h 601"/>
              <a:gd name="T18" fmla="*/ 22 w 55"/>
              <a:gd name="T19" fmla="*/ 160 h 601"/>
              <a:gd name="T20" fmla="*/ 29 w 55"/>
              <a:gd name="T21" fmla="*/ 176 h 601"/>
              <a:gd name="T22" fmla="*/ 32 w 55"/>
              <a:gd name="T23" fmla="*/ 193 h 601"/>
              <a:gd name="T24" fmla="*/ 36 w 55"/>
              <a:gd name="T25" fmla="*/ 209 h 601"/>
              <a:gd name="T26" fmla="*/ 40 w 55"/>
              <a:gd name="T27" fmla="*/ 226 h 601"/>
              <a:gd name="T28" fmla="*/ 40 w 55"/>
              <a:gd name="T29" fmla="*/ 248 h 601"/>
              <a:gd name="T30" fmla="*/ 40 w 55"/>
              <a:gd name="T31" fmla="*/ 264 h 601"/>
              <a:gd name="T32" fmla="*/ 36 w 55"/>
              <a:gd name="T33" fmla="*/ 281 h 601"/>
              <a:gd name="T34" fmla="*/ 32 w 55"/>
              <a:gd name="T35" fmla="*/ 303 h 601"/>
              <a:gd name="T36" fmla="*/ 29 w 55"/>
              <a:gd name="T37" fmla="*/ 341 h 601"/>
              <a:gd name="T38" fmla="*/ 29 w 55"/>
              <a:gd name="T39" fmla="*/ 358 h 601"/>
              <a:gd name="T40" fmla="*/ 25 w 55"/>
              <a:gd name="T41" fmla="*/ 374 h 601"/>
              <a:gd name="T42" fmla="*/ 25 w 55"/>
              <a:gd name="T43" fmla="*/ 391 h 601"/>
              <a:gd name="T44" fmla="*/ 29 w 55"/>
              <a:gd name="T45" fmla="*/ 407 h 601"/>
              <a:gd name="T46" fmla="*/ 36 w 55"/>
              <a:gd name="T47" fmla="*/ 424 h 601"/>
              <a:gd name="T48" fmla="*/ 40 w 55"/>
              <a:gd name="T49" fmla="*/ 440 h 601"/>
              <a:gd name="T50" fmla="*/ 47 w 55"/>
              <a:gd name="T51" fmla="*/ 457 h 601"/>
              <a:gd name="T52" fmla="*/ 47 w 55"/>
              <a:gd name="T53" fmla="*/ 473 h 601"/>
              <a:gd name="T54" fmla="*/ 47 w 55"/>
              <a:gd name="T55" fmla="*/ 490 h 601"/>
              <a:gd name="T56" fmla="*/ 43 w 55"/>
              <a:gd name="T57" fmla="*/ 506 h 601"/>
              <a:gd name="T58" fmla="*/ 43 w 55"/>
              <a:gd name="T59" fmla="*/ 528 h 601"/>
              <a:gd name="T60" fmla="*/ 43 w 55"/>
              <a:gd name="T61" fmla="*/ 545 h 601"/>
              <a:gd name="T62" fmla="*/ 43 w 55"/>
              <a:gd name="T63" fmla="*/ 561 h 601"/>
              <a:gd name="T64" fmla="*/ 47 w 55"/>
              <a:gd name="T65" fmla="*/ 578 h 601"/>
              <a:gd name="T66" fmla="*/ 54 w 55"/>
              <a:gd name="T67" fmla="*/ 600 h 601"/>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55"/>
              <a:gd name="T103" fmla="*/ 0 h 601"/>
              <a:gd name="T104" fmla="*/ 55 w 55"/>
              <a:gd name="T105" fmla="*/ 601 h 601"/>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55" h="601">
                <a:moveTo>
                  <a:pt x="22" y="0"/>
                </a:moveTo>
                <a:lnTo>
                  <a:pt x="14" y="17"/>
                </a:lnTo>
                <a:lnTo>
                  <a:pt x="11" y="33"/>
                </a:lnTo>
                <a:lnTo>
                  <a:pt x="4" y="55"/>
                </a:lnTo>
                <a:lnTo>
                  <a:pt x="0" y="77"/>
                </a:lnTo>
                <a:lnTo>
                  <a:pt x="0" y="94"/>
                </a:lnTo>
                <a:lnTo>
                  <a:pt x="4" y="110"/>
                </a:lnTo>
                <a:lnTo>
                  <a:pt x="11" y="127"/>
                </a:lnTo>
                <a:lnTo>
                  <a:pt x="14" y="143"/>
                </a:lnTo>
                <a:lnTo>
                  <a:pt x="22" y="160"/>
                </a:lnTo>
                <a:lnTo>
                  <a:pt x="29" y="176"/>
                </a:lnTo>
                <a:lnTo>
                  <a:pt x="32" y="193"/>
                </a:lnTo>
                <a:lnTo>
                  <a:pt x="36" y="209"/>
                </a:lnTo>
                <a:lnTo>
                  <a:pt x="40" y="226"/>
                </a:lnTo>
                <a:lnTo>
                  <a:pt x="40" y="248"/>
                </a:lnTo>
                <a:lnTo>
                  <a:pt x="40" y="264"/>
                </a:lnTo>
                <a:lnTo>
                  <a:pt x="36" y="281"/>
                </a:lnTo>
                <a:lnTo>
                  <a:pt x="32" y="303"/>
                </a:lnTo>
                <a:lnTo>
                  <a:pt x="29" y="341"/>
                </a:lnTo>
                <a:lnTo>
                  <a:pt x="29" y="358"/>
                </a:lnTo>
                <a:lnTo>
                  <a:pt x="25" y="374"/>
                </a:lnTo>
                <a:lnTo>
                  <a:pt x="25" y="391"/>
                </a:lnTo>
                <a:lnTo>
                  <a:pt x="29" y="407"/>
                </a:lnTo>
                <a:lnTo>
                  <a:pt x="36" y="424"/>
                </a:lnTo>
                <a:lnTo>
                  <a:pt x="40" y="440"/>
                </a:lnTo>
                <a:lnTo>
                  <a:pt x="47" y="457"/>
                </a:lnTo>
                <a:lnTo>
                  <a:pt x="47" y="473"/>
                </a:lnTo>
                <a:lnTo>
                  <a:pt x="47" y="490"/>
                </a:lnTo>
                <a:lnTo>
                  <a:pt x="43" y="506"/>
                </a:lnTo>
                <a:lnTo>
                  <a:pt x="43" y="528"/>
                </a:lnTo>
                <a:lnTo>
                  <a:pt x="43" y="545"/>
                </a:lnTo>
                <a:lnTo>
                  <a:pt x="43" y="561"/>
                </a:lnTo>
                <a:lnTo>
                  <a:pt x="47" y="578"/>
                </a:lnTo>
                <a:lnTo>
                  <a:pt x="54" y="600"/>
                </a:lnTo>
              </a:path>
            </a:pathLst>
          </a:custGeom>
          <a:noFill/>
          <a:ln w="25400" cap="rnd" cmpd="sng">
            <a:solidFill>
              <a:schemeClr val="folHlink"/>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0" name="Rectangle 39">
            <a:extLst>
              <a:ext uri="{FF2B5EF4-FFF2-40B4-BE49-F238E27FC236}">
                <a16:creationId xmlns:a16="http://schemas.microsoft.com/office/drawing/2014/main" id="{5A38B680-A5C5-7E41-872B-6DBABD709FA3}"/>
              </a:ext>
            </a:extLst>
          </p:cNvPr>
          <p:cNvSpPr>
            <a:spLocks noChangeArrowheads="1"/>
          </p:cNvSpPr>
          <p:nvPr/>
        </p:nvSpPr>
        <p:spPr bwMode="auto">
          <a:xfrm>
            <a:off x="1862707" y="1292002"/>
            <a:ext cx="1721626" cy="366767"/>
          </a:xfrm>
          <a:prstGeom prst="rect">
            <a:avLst/>
          </a:prstGeom>
          <a:noFill/>
          <a:ln w="76200">
            <a:noFill/>
            <a:miter lim="800000"/>
            <a:headEnd/>
            <a:tailEnd/>
          </a:ln>
          <a:effectLst/>
        </p:spPr>
        <p:txBody>
          <a:bodyPr wrap="none" lIns="90488" tIns="44450" rIns="90488" bIns="44450">
            <a:spAutoFit/>
          </a:bodyPr>
          <a:lstStyle>
            <a:lvl1pPr eaLnBrk="0" hangingPunct="0">
              <a:defRPr sz="2400">
                <a:solidFill>
                  <a:srgbClr val="DCB200"/>
                </a:solidFill>
                <a:latin typeface="Arial" panose="020B0604020202020204" pitchFamily="34" charset="0"/>
              </a:defRPr>
            </a:lvl1pPr>
            <a:lvl2pPr marL="742950" indent="-285750" eaLnBrk="0" hangingPunct="0">
              <a:defRPr sz="2400">
                <a:solidFill>
                  <a:srgbClr val="DCB200"/>
                </a:solidFill>
                <a:latin typeface="Arial" panose="020B0604020202020204" pitchFamily="34" charset="0"/>
              </a:defRPr>
            </a:lvl2pPr>
            <a:lvl3pPr marL="1143000" indent="-228600" eaLnBrk="0" hangingPunct="0">
              <a:defRPr sz="2400">
                <a:solidFill>
                  <a:srgbClr val="DCB200"/>
                </a:solidFill>
                <a:latin typeface="Arial" panose="020B0604020202020204" pitchFamily="34" charset="0"/>
              </a:defRPr>
            </a:lvl3pPr>
            <a:lvl4pPr marL="1600200" indent="-228600" eaLnBrk="0" hangingPunct="0">
              <a:defRPr sz="2400">
                <a:solidFill>
                  <a:srgbClr val="DCB200"/>
                </a:solidFill>
                <a:latin typeface="Arial" panose="020B0604020202020204" pitchFamily="34" charset="0"/>
              </a:defRPr>
            </a:lvl4pPr>
            <a:lvl5pPr marL="2057400" indent="-228600" eaLnBrk="0" hangingPunct="0">
              <a:defRPr sz="2400">
                <a:solidFill>
                  <a:srgbClr val="DCB200"/>
                </a:solidFill>
                <a:latin typeface="Arial" panose="020B0604020202020204" pitchFamily="34" charset="0"/>
              </a:defRPr>
            </a:lvl5pPr>
            <a:lvl6pPr marL="2514600" indent="-228600" eaLnBrk="0" fontAlgn="base" hangingPunct="0">
              <a:spcBef>
                <a:spcPct val="0"/>
              </a:spcBef>
              <a:spcAft>
                <a:spcPct val="0"/>
              </a:spcAft>
              <a:buSzPct val="60000"/>
              <a:buFont typeface="Wingdings" pitchFamily="2" charset="2"/>
              <a:defRPr sz="2400">
                <a:solidFill>
                  <a:srgbClr val="DCB200"/>
                </a:solidFill>
                <a:latin typeface="Arial" panose="020B0604020202020204" pitchFamily="34" charset="0"/>
              </a:defRPr>
            </a:lvl6pPr>
            <a:lvl7pPr marL="2971800" indent="-228600" eaLnBrk="0" fontAlgn="base" hangingPunct="0">
              <a:spcBef>
                <a:spcPct val="0"/>
              </a:spcBef>
              <a:spcAft>
                <a:spcPct val="0"/>
              </a:spcAft>
              <a:buSzPct val="60000"/>
              <a:buFont typeface="Wingdings" pitchFamily="2" charset="2"/>
              <a:defRPr sz="2400">
                <a:solidFill>
                  <a:srgbClr val="DCB200"/>
                </a:solidFill>
                <a:latin typeface="Arial" panose="020B0604020202020204" pitchFamily="34" charset="0"/>
              </a:defRPr>
            </a:lvl7pPr>
            <a:lvl8pPr marL="3429000" indent="-228600" eaLnBrk="0" fontAlgn="base" hangingPunct="0">
              <a:spcBef>
                <a:spcPct val="0"/>
              </a:spcBef>
              <a:spcAft>
                <a:spcPct val="0"/>
              </a:spcAft>
              <a:buSzPct val="60000"/>
              <a:buFont typeface="Wingdings" pitchFamily="2" charset="2"/>
              <a:defRPr sz="2400">
                <a:solidFill>
                  <a:srgbClr val="DCB200"/>
                </a:solidFill>
                <a:latin typeface="Arial" panose="020B0604020202020204" pitchFamily="34" charset="0"/>
              </a:defRPr>
            </a:lvl8pPr>
            <a:lvl9pPr marL="3886200" indent="-228600" eaLnBrk="0" fontAlgn="base" hangingPunct="0">
              <a:spcBef>
                <a:spcPct val="0"/>
              </a:spcBef>
              <a:spcAft>
                <a:spcPct val="0"/>
              </a:spcAft>
              <a:buSzPct val="60000"/>
              <a:buFont typeface="Wingdings" pitchFamily="2" charset="2"/>
              <a:defRPr sz="2400">
                <a:solidFill>
                  <a:srgbClr val="DCB200"/>
                </a:solidFill>
                <a:latin typeface="Arial" panose="020B0604020202020204" pitchFamily="34" charset="0"/>
              </a:defRPr>
            </a:lvl9pPr>
          </a:lstStyle>
          <a:p>
            <a:pPr>
              <a:lnSpc>
                <a:spcPct val="90000"/>
              </a:lnSpc>
              <a:buSzTx/>
              <a:buFontTx/>
              <a:buNone/>
            </a:pPr>
            <a:r>
              <a:rPr kumimoji="1" lang="zh-TW" altLang="en-US" sz="2000" b="1" dirty="0">
                <a:solidFill>
                  <a:srgbClr val="FFFFFF"/>
                </a:solidFill>
                <a:effectLst>
                  <a:outerShdw blurRad="38100" dist="38100" dir="2700000" algn="tl">
                    <a:srgbClr val="000000"/>
                  </a:outerShdw>
                </a:effectLst>
                <a:latin typeface="华文细黑" panose="02010600040101010101" pitchFamily="2" charset="-122"/>
                <a:ea typeface="华文细黑" panose="02010600040101010101" pitchFamily="2" charset="-122"/>
              </a:rPr>
              <a:t>太阳外层大气</a:t>
            </a:r>
            <a:endParaRPr kumimoji="1" lang="en-US" altLang="zh-TW" sz="2000" b="1" dirty="0">
              <a:solidFill>
                <a:srgbClr val="FFFFFF"/>
              </a:solidFill>
              <a:effectLst>
                <a:outerShdw blurRad="38100" dist="38100" dir="2700000" algn="tl">
                  <a:srgbClr val="000000"/>
                </a:outerShdw>
              </a:effectLst>
              <a:latin typeface="华文细黑" panose="02010600040101010101" pitchFamily="2" charset="-122"/>
              <a:ea typeface="华文细黑" panose="02010600040101010101" pitchFamily="2" charset="-122"/>
            </a:endParaRPr>
          </a:p>
        </p:txBody>
      </p:sp>
      <p:sp>
        <p:nvSpPr>
          <p:cNvPr id="41" name="Rectangle 40">
            <a:extLst>
              <a:ext uri="{FF2B5EF4-FFF2-40B4-BE49-F238E27FC236}">
                <a16:creationId xmlns:a16="http://schemas.microsoft.com/office/drawing/2014/main" id="{D0CF5B8F-D95B-3E4C-98D1-67D6F57483A5}"/>
              </a:ext>
            </a:extLst>
          </p:cNvPr>
          <p:cNvSpPr>
            <a:spLocks noChangeArrowheads="1"/>
          </p:cNvSpPr>
          <p:nvPr/>
        </p:nvSpPr>
        <p:spPr bwMode="auto">
          <a:xfrm>
            <a:off x="95820" y="1301527"/>
            <a:ext cx="688975" cy="363538"/>
          </a:xfrm>
          <a:prstGeom prst="rect">
            <a:avLst/>
          </a:prstGeom>
          <a:noFill/>
          <a:ln w="76200">
            <a:noFill/>
            <a:miter lim="800000"/>
            <a:headEnd/>
            <a:tailEnd/>
          </a:ln>
          <a:effectLst/>
        </p:spPr>
        <p:txBody>
          <a:bodyPr wrap="none" lIns="90488" tIns="44450" rIns="90488" bIns="44450">
            <a:spAutoFit/>
          </a:bodyPr>
          <a:lstStyle>
            <a:lvl1pPr eaLnBrk="0" hangingPunct="0">
              <a:defRPr sz="2400">
                <a:solidFill>
                  <a:srgbClr val="DCB200"/>
                </a:solidFill>
                <a:latin typeface="Arial" panose="020B0604020202020204" pitchFamily="34" charset="0"/>
              </a:defRPr>
            </a:lvl1pPr>
            <a:lvl2pPr marL="742950" indent="-285750" eaLnBrk="0" hangingPunct="0">
              <a:defRPr sz="2400">
                <a:solidFill>
                  <a:srgbClr val="DCB200"/>
                </a:solidFill>
                <a:latin typeface="Arial" panose="020B0604020202020204" pitchFamily="34" charset="0"/>
              </a:defRPr>
            </a:lvl2pPr>
            <a:lvl3pPr marL="1143000" indent="-228600" eaLnBrk="0" hangingPunct="0">
              <a:defRPr sz="2400">
                <a:solidFill>
                  <a:srgbClr val="DCB200"/>
                </a:solidFill>
                <a:latin typeface="Arial" panose="020B0604020202020204" pitchFamily="34" charset="0"/>
              </a:defRPr>
            </a:lvl3pPr>
            <a:lvl4pPr marL="1600200" indent="-228600" eaLnBrk="0" hangingPunct="0">
              <a:defRPr sz="2400">
                <a:solidFill>
                  <a:srgbClr val="DCB200"/>
                </a:solidFill>
                <a:latin typeface="Arial" panose="020B0604020202020204" pitchFamily="34" charset="0"/>
              </a:defRPr>
            </a:lvl4pPr>
            <a:lvl5pPr marL="2057400" indent="-228600" eaLnBrk="0" hangingPunct="0">
              <a:defRPr sz="2400">
                <a:solidFill>
                  <a:srgbClr val="DCB200"/>
                </a:solidFill>
                <a:latin typeface="Arial" panose="020B0604020202020204" pitchFamily="34" charset="0"/>
              </a:defRPr>
            </a:lvl5pPr>
            <a:lvl6pPr marL="2514600" indent="-228600" eaLnBrk="0" fontAlgn="base" hangingPunct="0">
              <a:spcBef>
                <a:spcPct val="0"/>
              </a:spcBef>
              <a:spcAft>
                <a:spcPct val="0"/>
              </a:spcAft>
              <a:buSzPct val="60000"/>
              <a:buFont typeface="Wingdings" pitchFamily="2" charset="2"/>
              <a:defRPr sz="2400">
                <a:solidFill>
                  <a:srgbClr val="DCB200"/>
                </a:solidFill>
                <a:latin typeface="Arial" panose="020B0604020202020204" pitchFamily="34" charset="0"/>
              </a:defRPr>
            </a:lvl6pPr>
            <a:lvl7pPr marL="2971800" indent="-228600" eaLnBrk="0" fontAlgn="base" hangingPunct="0">
              <a:spcBef>
                <a:spcPct val="0"/>
              </a:spcBef>
              <a:spcAft>
                <a:spcPct val="0"/>
              </a:spcAft>
              <a:buSzPct val="60000"/>
              <a:buFont typeface="Wingdings" pitchFamily="2" charset="2"/>
              <a:defRPr sz="2400">
                <a:solidFill>
                  <a:srgbClr val="DCB200"/>
                </a:solidFill>
                <a:latin typeface="Arial" panose="020B0604020202020204" pitchFamily="34" charset="0"/>
              </a:defRPr>
            </a:lvl7pPr>
            <a:lvl8pPr marL="3429000" indent="-228600" eaLnBrk="0" fontAlgn="base" hangingPunct="0">
              <a:spcBef>
                <a:spcPct val="0"/>
              </a:spcBef>
              <a:spcAft>
                <a:spcPct val="0"/>
              </a:spcAft>
              <a:buSzPct val="60000"/>
              <a:buFont typeface="Wingdings" pitchFamily="2" charset="2"/>
              <a:defRPr sz="2400">
                <a:solidFill>
                  <a:srgbClr val="DCB200"/>
                </a:solidFill>
                <a:latin typeface="Arial" panose="020B0604020202020204" pitchFamily="34" charset="0"/>
              </a:defRPr>
            </a:lvl8pPr>
            <a:lvl9pPr marL="3886200" indent="-228600" eaLnBrk="0" fontAlgn="base" hangingPunct="0">
              <a:spcBef>
                <a:spcPct val="0"/>
              </a:spcBef>
              <a:spcAft>
                <a:spcPct val="0"/>
              </a:spcAft>
              <a:buSzPct val="60000"/>
              <a:buFont typeface="Wingdings" pitchFamily="2" charset="2"/>
              <a:defRPr sz="2400">
                <a:solidFill>
                  <a:srgbClr val="DCB200"/>
                </a:solidFill>
                <a:latin typeface="Arial" panose="020B0604020202020204" pitchFamily="34" charset="0"/>
              </a:defRPr>
            </a:lvl9pPr>
          </a:lstStyle>
          <a:p>
            <a:pPr>
              <a:lnSpc>
                <a:spcPct val="90000"/>
              </a:lnSpc>
              <a:buSzTx/>
              <a:buFontTx/>
              <a:buNone/>
            </a:pPr>
            <a:r>
              <a:rPr kumimoji="1" lang="zh-TW" altLang="en-US" sz="2000" b="1">
                <a:solidFill>
                  <a:srgbClr val="FFFFFF"/>
                </a:solidFill>
                <a:effectLst>
                  <a:outerShdw blurRad="38100" dist="38100" dir="2700000" algn="tl">
                    <a:srgbClr val="000000"/>
                  </a:outerShdw>
                </a:effectLst>
                <a:latin typeface="华文细黑" panose="02010600040101010101" pitchFamily="2" charset="-122"/>
                <a:ea typeface="华文细黑" panose="02010600040101010101" pitchFamily="2" charset="-122"/>
              </a:rPr>
              <a:t>阳光</a:t>
            </a:r>
            <a:endParaRPr kumimoji="1" lang="en-US" altLang="zh-TW" sz="2000" b="1">
              <a:solidFill>
                <a:srgbClr val="FFFFFF"/>
              </a:solidFill>
              <a:effectLst>
                <a:outerShdw blurRad="38100" dist="38100" dir="2700000" algn="tl">
                  <a:srgbClr val="000000"/>
                </a:outerShdw>
              </a:effectLst>
              <a:latin typeface="华文细黑" panose="02010600040101010101" pitchFamily="2" charset="-122"/>
              <a:ea typeface="华文细黑" panose="02010600040101010101" pitchFamily="2" charset="-122"/>
            </a:endParaRPr>
          </a:p>
        </p:txBody>
      </p:sp>
      <p:sp>
        <p:nvSpPr>
          <p:cNvPr id="42" name="Rectangle 41">
            <a:extLst>
              <a:ext uri="{FF2B5EF4-FFF2-40B4-BE49-F238E27FC236}">
                <a16:creationId xmlns:a16="http://schemas.microsoft.com/office/drawing/2014/main" id="{9EB997E2-B074-CC44-9AA4-133E0961D526}"/>
              </a:ext>
            </a:extLst>
          </p:cNvPr>
          <p:cNvSpPr>
            <a:spLocks noChangeArrowheads="1"/>
          </p:cNvSpPr>
          <p:nvPr/>
        </p:nvSpPr>
        <p:spPr bwMode="auto">
          <a:xfrm>
            <a:off x="2284576" y="4944116"/>
            <a:ext cx="541338" cy="309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6200">
                <a:solidFill>
                  <a:srgbClr val="000000"/>
                </a:solidFill>
                <a:miter lim="800000"/>
                <a:headEnd/>
                <a:tailEnd/>
              </a14:hiddenLine>
            </a:ext>
          </a:extLst>
        </p:spPr>
        <p:txBody>
          <a:bodyPr lIns="90488" tIns="44450" rIns="90488" bIns="44450">
            <a:spAutoFit/>
          </a:bodyPr>
          <a:lstStyle>
            <a:lvl1pPr eaLnBrk="0" hangingPunct="0">
              <a:defRPr sz="2400">
                <a:solidFill>
                  <a:srgbClr val="DCB200"/>
                </a:solidFill>
                <a:latin typeface="Arial" panose="020B0604020202020204" pitchFamily="34" charset="0"/>
              </a:defRPr>
            </a:lvl1pPr>
            <a:lvl2pPr marL="742950" indent="-285750" eaLnBrk="0" hangingPunct="0">
              <a:defRPr sz="2400">
                <a:solidFill>
                  <a:srgbClr val="DCB200"/>
                </a:solidFill>
                <a:latin typeface="Arial" panose="020B0604020202020204" pitchFamily="34" charset="0"/>
              </a:defRPr>
            </a:lvl2pPr>
            <a:lvl3pPr marL="1143000" indent="-228600" eaLnBrk="0" hangingPunct="0">
              <a:defRPr sz="2400">
                <a:solidFill>
                  <a:srgbClr val="DCB200"/>
                </a:solidFill>
                <a:latin typeface="Arial" panose="020B0604020202020204" pitchFamily="34" charset="0"/>
              </a:defRPr>
            </a:lvl3pPr>
            <a:lvl4pPr marL="1600200" indent="-228600" eaLnBrk="0" hangingPunct="0">
              <a:defRPr sz="2400">
                <a:solidFill>
                  <a:srgbClr val="DCB200"/>
                </a:solidFill>
                <a:latin typeface="Arial" panose="020B0604020202020204" pitchFamily="34" charset="0"/>
              </a:defRPr>
            </a:lvl4pPr>
            <a:lvl5pPr marL="2057400" indent="-228600" eaLnBrk="0" hangingPunct="0">
              <a:defRPr sz="2400">
                <a:solidFill>
                  <a:srgbClr val="DCB200"/>
                </a:solidFill>
                <a:latin typeface="Arial" panose="020B0604020202020204" pitchFamily="34" charset="0"/>
              </a:defRPr>
            </a:lvl5pPr>
            <a:lvl6pPr marL="2514600" indent="-228600" eaLnBrk="0" fontAlgn="base" hangingPunct="0">
              <a:spcBef>
                <a:spcPct val="0"/>
              </a:spcBef>
              <a:spcAft>
                <a:spcPct val="0"/>
              </a:spcAft>
              <a:buSzPct val="60000"/>
              <a:buFont typeface="Wingdings" pitchFamily="2" charset="2"/>
              <a:defRPr sz="2400">
                <a:solidFill>
                  <a:srgbClr val="DCB200"/>
                </a:solidFill>
                <a:latin typeface="Arial" panose="020B0604020202020204" pitchFamily="34" charset="0"/>
              </a:defRPr>
            </a:lvl6pPr>
            <a:lvl7pPr marL="2971800" indent="-228600" eaLnBrk="0" fontAlgn="base" hangingPunct="0">
              <a:spcBef>
                <a:spcPct val="0"/>
              </a:spcBef>
              <a:spcAft>
                <a:spcPct val="0"/>
              </a:spcAft>
              <a:buSzPct val="60000"/>
              <a:buFont typeface="Wingdings" pitchFamily="2" charset="2"/>
              <a:defRPr sz="2400">
                <a:solidFill>
                  <a:srgbClr val="DCB200"/>
                </a:solidFill>
                <a:latin typeface="Arial" panose="020B0604020202020204" pitchFamily="34" charset="0"/>
              </a:defRPr>
            </a:lvl7pPr>
            <a:lvl8pPr marL="3429000" indent="-228600" eaLnBrk="0" fontAlgn="base" hangingPunct="0">
              <a:spcBef>
                <a:spcPct val="0"/>
              </a:spcBef>
              <a:spcAft>
                <a:spcPct val="0"/>
              </a:spcAft>
              <a:buSzPct val="60000"/>
              <a:buFont typeface="Wingdings" pitchFamily="2" charset="2"/>
              <a:defRPr sz="2400">
                <a:solidFill>
                  <a:srgbClr val="DCB200"/>
                </a:solidFill>
                <a:latin typeface="Arial" panose="020B0604020202020204" pitchFamily="34" charset="0"/>
              </a:defRPr>
            </a:lvl8pPr>
            <a:lvl9pPr marL="3886200" indent="-228600" eaLnBrk="0" fontAlgn="base" hangingPunct="0">
              <a:spcBef>
                <a:spcPct val="0"/>
              </a:spcBef>
              <a:spcAft>
                <a:spcPct val="0"/>
              </a:spcAft>
              <a:buSzPct val="60000"/>
              <a:buFont typeface="Wingdings" pitchFamily="2" charset="2"/>
              <a:defRPr sz="2400">
                <a:solidFill>
                  <a:srgbClr val="DCB200"/>
                </a:solidFill>
                <a:latin typeface="Arial" panose="020B0604020202020204" pitchFamily="34" charset="0"/>
              </a:defRPr>
            </a:lvl9pPr>
          </a:lstStyle>
          <a:p>
            <a:pPr>
              <a:lnSpc>
                <a:spcPct val="90000"/>
              </a:lnSpc>
              <a:buSzPct val="150000"/>
              <a:buFont typeface="Symbol" pitchFamily="2" charset="2"/>
              <a:buChar char="l"/>
            </a:pPr>
            <a:r>
              <a:rPr kumimoji="1" lang="zh-TW" altLang="en-US" sz="1600" b="1" dirty="0">
                <a:solidFill>
                  <a:srgbClr val="FFFFFF"/>
                </a:solidFill>
                <a:latin typeface="华文细黑" panose="02010600040101010101" pitchFamily="2" charset="-122"/>
                <a:ea typeface="华文细黑" panose="02010600040101010101" pitchFamily="2" charset="-122"/>
              </a:rPr>
              <a:t>1</a:t>
            </a:r>
          </a:p>
        </p:txBody>
      </p:sp>
      <p:sp>
        <p:nvSpPr>
          <p:cNvPr id="43" name="Rectangle 42">
            <a:extLst>
              <a:ext uri="{FF2B5EF4-FFF2-40B4-BE49-F238E27FC236}">
                <a16:creationId xmlns:a16="http://schemas.microsoft.com/office/drawing/2014/main" id="{3BEAD2A2-66DF-3447-BA61-40CFDE67169C}"/>
              </a:ext>
            </a:extLst>
          </p:cNvPr>
          <p:cNvSpPr>
            <a:spLocks noChangeArrowheads="1"/>
          </p:cNvSpPr>
          <p:nvPr/>
        </p:nvSpPr>
        <p:spPr bwMode="auto">
          <a:xfrm>
            <a:off x="1211038" y="4948809"/>
            <a:ext cx="560388" cy="309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6200">
                <a:solidFill>
                  <a:srgbClr val="000000"/>
                </a:solidFill>
                <a:miter lim="800000"/>
                <a:headEnd/>
                <a:tailEnd/>
              </a14:hiddenLine>
            </a:ext>
          </a:extLst>
        </p:spPr>
        <p:txBody>
          <a:bodyPr lIns="90488" tIns="44450" rIns="90488" bIns="44450">
            <a:spAutoFit/>
          </a:bodyPr>
          <a:lstStyle>
            <a:lvl1pPr eaLnBrk="0" hangingPunct="0">
              <a:defRPr sz="2400">
                <a:solidFill>
                  <a:srgbClr val="DCB200"/>
                </a:solidFill>
                <a:latin typeface="Arial" panose="020B0604020202020204" pitchFamily="34" charset="0"/>
              </a:defRPr>
            </a:lvl1pPr>
            <a:lvl2pPr marL="742950" indent="-285750" eaLnBrk="0" hangingPunct="0">
              <a:defRPr sz="2400">
                <a:solidFill>
                  <a:srgbClr val="DCB200"/>
                </a:solidFill>
                <a:latin typeface="Arial" panose="020B0604020202020204" pitchFamily="34" charset="0"/>
              </a:defRPr>
            </a:lvl2pPr>
            <a:lvl3pPr marL="1143000" indent="-228600" eaLnBrk="0" hangingPunct="0">
              <a:defRPr sz="2400">
                <a:solidFill>
                  <a:srgbClr val="DCB200"/>
                </a:solidFill>
                <a:latin typeface="Arial" panose="020B0604020202020204" pitchFamily="34" charset="0"/>
              </a:defRPr>
            </a:lvl3pPr>
            <a:lvl4pPr marL="1600200" indent="-228600" eaLnBrk="0" hangingPunct="0">
              <a:defRPr sz="2400">
                <a:solidFill>
                  <a:srgbClr val="DCB200"/>
                </a:solidFill>
                <a:latin typeface="Arial" panose="020B0604020202020204" pitchFamily="34" charset="0"/>
              </a:defRPr>
            </a:lvl4pPr>
            <a:lvl5pPr marL="2057400" indent="-228600" eaLnBrk="0" hangingPunct="0">
              <a:defRPr sz="2400">
                <a:solidFill>
                  <a:srgbClr val="DCB200"/>
                </a:solidFill>
                <a:latin typeface="Arial" panose="020B0604020202020204" pitchFamily="34" charset="0"/>
              </a:defRPr>
            </a:lvl5pPr>
            <a:lvl6pPr marL="2514600" indent="-228600" eaLnBrk="0" fontAlgn="base" hangingPunct="0">
              <a:spcBef>
                <a:spcPct val="0"/>
              </a:spcBef>
              <a:spcAft>
                <a:spcPct val="0"/>
              </a:spcAft>
              <a:buSzPct val="60000"/>
              <a:buFont typeface="Wingdings" pitchFamily="2" charset="2"/>
              <a:defRPr sz="2400">
                <a:solidFill>
                  <a:srgbClr val="DCB200"/>
                </a:solidFill>
                <a:latin typeface="Arial" panose="020B0604020202020204" pitchFamily="34" charset="0"/>
              </a:defRPr>
            </a:lvl6pPr>
            <a:lvl7pPr marL="2971800" indent="-228600" eaLnBrk="0" fontAlgn="base" hangingPunct="0">
              <a:spcBef>
                <a:spcPct val="0"/>
              </a:spcBef>
              <a:spcAft>
                <a:spcPct val="0"/>
              </a:spcAft>
              <a:buSzPct val="60000"/>
              <a:buFont typeface="Wingdings" pitchFamily="2" charset="2"/>
              <a:defRPr sz="2400">
                <a:solidFill>
                  <a:srgbClr val="DCB200"/>
                </a:solidFill>
                <a:latin typeface="Arial" panose="020B0604020202020204" pitchFamily="34" charset="0"/>
              </a:defRPr>
            </a:lvl7pPr>
            <a:lvl8pPr marL="3429000" indent="-228600" eaLnBrk="0" fontAlgn="base" hangingPunct="0">
              <a:spcBef>
                <a:spcPct val="0"/>
              </a:spcBef>
              <a:spcAft>
                <a:spcPct val="0"/>
              </a:spcAft>
              <a:buSzPct val="60000"/>
              <a:buFont typeface="Wingdings" pitchFamily="2" charset="2"/>
              <a:defRPr sz="2400">
                <a:solidFill>
                  <a:srgbClr val="DCB200"/>
                </a:solidFill>
                <a:latin typeface="Arial" panose="020B0604020202020204" pitchFamily="34" charset="0"/>
              </a:defRPr>
            </a:lvl8pPr>
            <a:lvl9pPr marL="3886200" indent="-228600" eaLnBrk="0" fontAlgn="base" hangingPunct="0">
              <a:spcBef>
                <a:spcPct val="0"/>
              </a:spcBef>
              <a:spcAft>
                <a:spcPct val="0"/>
              </a:spcAft>
              <a:buSzPct val="60000"/>
              <a:buFont typeface="Wingdings" pitchFamily="2" charset="2"/>
              <a:defRPr sz="2400">
                <a:solidFill>
                  <a:srgbClr val="DCB200"/>
                </a:solidFill>
                <a:latin typeface="Arial" panose="020B0604020202020204" pitchFamily="34" charset="0"/>
              </a:defRPr>
            </a:lvl9pPr>
          </a:lstStyle>
          <a:p>
            <a:pPr>
              <a:lnSpc>
                <a:spcPct val="90000"/>
              </a:lnSpc>
              <a:buSzPct val="150000"/>
              <a:buFont typeface="Symbol" pitchFamily="2" charset="2"/>
              <a:buChar char="l"/>
            </a:pPr>
            <a:r>
              <a:rPr kumimoji="1" lang="zh-TW" altLang="en-US" sz="1600" b="1" dirty="0">
                <a:solidFill>
                  <a:srgbClr val="FFFFFF"/>
                </a:solidFill>
                <a:latin typeface="华文细黑" panose="02010600040101010101" pitchFamily="2" charset="-122"/>
                <a:ea typeface="华文细黑" panose="02010600040101010101" pitchFamily="2" charset="-122"/>
              </a:rPr>
              <a:t>2</a:t>
            </a:r>
          </a:p>
        </p:txBody>
      </p:sp>
      <p:sp>
        <p:nvSpPr>
          <p:cNvPr id="44" name="Rectangle 43">
            <a:extLst>
              <a:ext uri="{FF2B5EF4-FFF2-40B4-BE49-F238E27FC236}">
                <a16:creationId xmlns:a16="http://schemas.microsoft.com/office/drawing/2014/main" id="{AC66BF14-D60D-4F41-81F2-1A4B39227FA3}"/>
              </a:ext>
            </a:extLst>
          </p:cNvPr>
          <p:cNvSpPr>
            <a:spLocks noChangeArrowheads="1"/>
          </p:cNvSpPr>
          <p:nvPr/>
        </p:nvSpPr>
        <p:spPr bwMode="auto">
          <a:xfrm>
            <a:off x="460944" y="4968593"/>
            <a:ext cx="519113" cy="309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6200">
                <a:solidFill>
                  <a:srgbClr val="000000"/>
                </a:solidFill>
                <a:miter lim="800000"/>
                <a:headEnd/>
                <a:tailEnd/>
              </a14:hiddenLine>
            </a:ext>
          </a:extLst>
        </p:spPr>
        <p:txBody>
          <a:bodyPr lIns="90488" tIns="44450" rIns="90488" bIns="44450">
            <a:spAutoFit/>
          </a:bodyPr>
          <a:lstStyle>
            <a:lvl1pPr eaLnBrk="0" hangingPunct="0">
              <a:defRPr sz="2400">
                <a:solidFill>
                  <a:srgbClr val="DCB200"/>
                </a:solidFill>
                <a:latin typeface="Arial" panose="020B0604020202020204" pitchFamily="34" charset="0"/>
              </a:defRPr>
            </a:lvl1pPr>
            <a:lvl2pPr marL="742950" indent="-285750" eaLnBrk="0" hangingPunct="0">
              <a:defRPr sz="2400">
                <a:solidFill>
                  <a:srgbClr val="DCB200"/>
                </a:solidFill>
                <a:latin typeface="Arial" panose="020B0604020202020204" pitchFamily="34" charset="0"/>
              </a:defRPr>
            </a:lvl2pPr>
            <a:lvl3pPr marL="1143000" indent="-228600" eaLnBrk="0" hangingPunct="0">
              <a:defRPr sz="2400">
                <a:solidFill>
                  <a:srgbClr val="DCB200"/>
                </a:solidFill>
                <a:latin typeface="Arial" panose="020B0604020202020204" pitchFamily="34" charset="0"/>
              </a:defRPr>
            </a:lvl3pPr>
            <a:lvl4pPr marL="1600200" indent="-228600" eaLnBrk="0" hangingPunct="0">
              <a:defRPr sz="2400">
                <a:solidFill>
                  <a:srgbClr val="DCB200"/>
                </a:solidFill>
                <a:latin typeface="Arial" panose="020B0604020202020204" pitchFamily="34" charset="0"/>
              </a:defRPr>
            </a:lvl4pPr>
            <a:lvl5pPr marL="2057400" indent="-228600" eaLnBrk="0" hangingPunct="0">
              <a:defRPr sz="2400">
                <a:solidFill>
                  <a:srgbClr val="DCB200"/>
                </a:solidFill>
                <a:latin typeface="Arial" panose="020B0604020202020204" pitchFamily="34" charset="0"/>
              </a:defRPr>
            </a:lvl5pPr>
            <a:lvl6pPr marL="2514600" indent="-228600" eaLnBrk="0" fontAlgn="base" hangingPunct="0">
              <a:spcBef>
                <a:spcPct val="0"/>
              </a:spcBef>
              <a:spcAft>
                <a:spcPct val="0"/>
              </a:spcAft>
              <a:buSzPct val="60000"/>
              <a:buFont typeface="Wingdings" pitchFamily="2" charset="2"/>
              <a:defRPr sz="2400">
                <a:solidFill>
                  <a:srgbClr val="DCB200"/>
                </a:solidFill>
                <a:latin typeface="Arial" panose="020B0604020202020204" pitchFamily="34" charset="0"/>
              </a:defRPr>
            </a:lvl6pPr>
            <a:lvl7pPr marL="2971800" indent="-228600" eaLnBrk="0" fontAlgn="base" hangingPunct="0">
              <a:spcBef>
                <a:spcPct val="0"/>
              </a:spcBef>
              <a:spcAft>
                <a:spcPct val="0"/>
              </a:spcAft>
              <a:buSzPct val="60000"/>
              <a:buFont typeface="Wingdings" pitchFamily="2" charset="2"/>
              <a:defRPr sz="2400">
                <a:solidFill>
                  <a:srgbClr val="DCB200"/>
                </a:solidFill>
                <a:latin typeface="Arial" panose="020B0604020202020204" pitchFamily="34" charset="0"/>
              </a:defRPr>
            </a:lvl7pPr>
            <a:lvl8pPr marL="3429000" indent="-228600" eaLnBrk="0" fontAlgn="base" hangingPunct="0">
              <a:spcBef>
                <a:spcPct val="0"/>
              </a:spcBef>
              <a:spcAft>
                <a:spcPct val="0"/>
              </a:spcAft>
              <a:buSzPct val="60000"/>
              <a:buFont typeface="Wingdings" pitchFamily="2" charset="2"/>
              <a:defRPr sz="2400">
                <a:solidFill>
                  <a:srgbClr val="DCB200"/>
                </a:solidFill>
                <a:latin typeface="Arial" panose="020B0604020202020204" pitchFamily="34" charset="0"/>
              </a:defRPr>
            </a:lvl8pPr>
            <a:lvl9pPr marL="3886200" indent="-228600" eaLnBrk="0" fontAlgn="base" hangingPunct="0">
              <a:spcBef>
                <a:spcPct val="0"/>
              </a:spcBef>
              <a:spcAft>
                <a:spcPct val="0"/>
              </a:spcAft>
              <a:buSzPct val="60000"/>
              <a:buFont typeface="Wingdings" pitchFamily="2" charset="2"/>
              <a:defRPr sz="2400">
                <a:solidFill>
                  <a:srgbClr val="DCB200"/>
                </a:solidFill>
                <a:latin typeface="Arial" panose="020B0604020202020204" pitchFamily="34" charset="0"/>
              </a:defRPr>
            </a:lvl9pPr>
          </a:lstStyle>
          <a:p>
            <a:pPr>
              <a:lnSpc>
                <a:spcPct val="90000"/>
              </a:lnSpc>
              <a:buSzPct val="150000"/>
              <a:buFont typeface="Symbol" pitchFamily="2" charset="2"/>
              <a:buChar char="l"/>
            </a:pPr>
            <a:r>
              <a:rPr kumimoji="1" lang="zh-TW" altLang="en-US" sz="1600" b="1" dirty="0">
                <a:solidFill>
                  <a:srgbClr val="FFFFFF"/>
                </a:solidFill>
                <a:latin typeface="华文细黑" panose="02010600040101010101" pitchFamily="2" charset="-122"/>
                <a:ea typeface="华文细黑" panose="02010600040101010101" pitchFamily="2" charset="-122"/>
              </a:rPr>
              <a:t>3</a:t>
            </a:r>
          </a:p>
        </p:txBody>
      </p:sp>
      <p:sp>
        <p:nvSpPr>
          <p:cNvPr id="45" name="Rectangle 44">
            <a:extLst>
              <a:ext uri="{FF2B5EF4-FFF2-40B4-BE49-F238E27FC236}">
                <a16:creationId xmlns:a16="http://schemas.microsoft.com/office/drawing/2014/main" id="{9F3DDBFB-526F-A149-A5F2-9A54F816CA13}"/>
              </a:ext>
            </a:extLst>
          </p:cNvPr>
          <p:cNvSpPr>
            <a:spLocks noChangeArrowheads="1"/>
          </p:cNvSpPr>
          <p:nvPr/>
        </p:nvSpPr>
        <p:spPr bwMode="auto">
          <a:xfrm>
            <a:off x="4053215" y="4968593"/>
            <a:ext cx="458788" cy="309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6200">
                <a:solidFill>
                  <a:srgbClr val="000000"/>
                </a:solidFill>
                <a:miter lim="800000"/>
                <a:headEnd/>
                <a:tailEnd/>
              </a14:hiddenLine>
            </a:ext>
          </a:extLst>
        </p:spPr>
        <p:txBody>
          <a:bodyPr wrap="none" lIns="90488" tIns="44450" rIns="90488" bIns="44450">
            <a:spAutoFit/>
          </a:bodyPr>
          <a:lstStyle>
            <a:lvl1pPr eaLnBrk="0" hangingPunct="0">
              <a:defRPr sz="2400">
                <a:solidFill>
                  <a:srgbClr val="DCB200"/>
                </a:solidFill>
                <a:latin typeface="Arial" panose="020B0604020202020204" pitchFamily="34" charset="0"/>
              </a:defRPr>
            </a:lvl1pPr>
            <a:lvl2pPr marL="742950" indent="-285750" eaLnBrk="0" hangingPunct="0">
              <a:defRPr sz="2400">
                <a:solidFill>
                  <a:srgbClr val="DCB200"/>
                </a:solidFill>
                <a:latin typeface="Arial" panose="020B0604020202020204" pitchFamily="34" charset="0"/>
              </a:defRPr>
            </a:lvl2pPr>
            <a:lvl3pPr marL="1143000" indent="-228600" eaLnBrk="0" hangingPunct="0">
              <a:defRPr sz="2400">
                <a:solidFill>
                  <a:srgbClr val="DCB200"/>
                </a:solidFill>
                <a:latin typeface="Arial" panose="020B0604020202020204" pitchFamily="34" charset="0"/>
              </a:defRPr>
            </a:lvl3pPr>
            <a:lvl4pPr marL="1600200" indent="-228600" eaLnBrk="0" hangingPunct="0">
              <a:defRPr sz="2400">
                <a:solidFill>
                  <a:srgbClr val="DCB200"/>
                </a:solidFill>
                <a:latin typeface="Arial" panose="020B0604020202020204" pitchFamily="34" charset="0"/>
              </a:defRPr>
            </a:lvl4pPr>
            <a:lvl5pPr marL="2057400" indent="-228600" eaLnBrk="0" hangingPunct="0">
              <a:defRPr sz="2400">
                <a:solidFill>
                  <a:srgbClr val="DCB200"/>
                </a:solidFill>
                <a:latin typeface="Arial" panose="020B0604020202020204" pitchFamily="34" charset="0"/>
              </a:defRPr>
            </a:lvl5pPr>
            <a:lvl6pPr marL="2514600" indent="-228600" eaLnBrk="0" fontAlgn="base" hangingPunct="0">
              <a:spcBef>
                <a:spcPct val="0"/>
              </a:spcBef>
              <a:spcAft>
                <a:spcPct val="0"/>
              </a:spcAft>
              <a:buSzPct val="60000"/>
              <a:buFont typeface="Wingdings" pitchFamily="2" charset="2"/>
              <a:defRPr sz="2400">
                <a:solidFill>
                  <a:srgbClr val="DCB200"/>
                </a:solidFill>
                <a:latin typeface="Arial" panose="020B0604020202020204" pitchFamily="34" charset="0"/>
              </a:defRPr>
            </a:lvl6pPr>
            <a:lvl7pPr marL="2971800" indent="-228600" eaLnBrk="0" fontAlgn="base" hangingPunct="0">
              <a:spcBef>
                <a:spcPct val="0"/>
              </a:spcBef>
              <a:spcAft>
                <a:spcPct val="0"/>
              </a:spcAft>
              <a:buSzPct val="60000"/>
              <a:buFont typeface="Wingdings" pitchFamily="2" charset="2"/>
              <a:defRPr sz="2400">
                <a:solidFill>
                  <a:srgbClr val="DCB200"/>
                </a:solidFill>
                <a:latin typeface="Arial" panose="020B0604020202020204" pitchFamily="34" charset="0"/>
              </a:defRPr>
            </a:lvl7pPr>
            <a:lvl8pPr marL="3429000" indent="-228600" eaLnBrk="0" fontAlgn="base" hangingPunct="0">
              <a:spcBef>
                <a:spcPct val="0"/>
              </a:spcBef>
              <a:spcAft>
                <a:spcPct val="0"/>
              </a:spcAft>
              <a:buSzPct val="60000"/>
              <a:buFont typeface="Wingdings" pitchFamily="2" charset="2"/>
              <a:defRPr sz="2400">
                <a:solidFill>
                  <a:srgbClr val="DCB200"/>
                </a:solidFill>
                <a:latin typeface="Arial" panose="020B0604020202020204" pitchFamily="34" charset="0"/>
              </a:defRPr>
            </a:lvl8pPr>
            <a:lvl9pPr marL="3886200" indent="-228600" eaLnBrk="0" fontAlgn="base" hangingPunct="0">
              <a:spcBef>
                <a:spcPct val="0"/>
              </a:spcBef>
              <a:spcAft>
                <a:spcPct val="0"/>
              </a:spcAft>
              <a:buSzPct val="60000"/>
              <a:buFont typeface="Wingdings" pitchFamily="2" charset="2"/>
              <a:defRPr sz="2400">
                <a:solidFill>
                  <a:srgbClr val="DCB200"/>
                </a:solidFill>
                <a:latin typeface="Arial" panose="020B0604020202020204" pitchFamily="34" charset="0"/>
              </a:defRPr>
            </a:lvl9pPr>
          </a:lstStyle>
          <a:p>
            <a:pPr>
              <a:lnSpc>
                <a:spcPct val="90000"/>
              </a:lnSpc>
              <a:buSzPct val="150000"/>
              <a:buFont typeface="Symbol" pitchFamily="2" charset="2"/>
              <a:buChar char="l"/>
            </a:pPr>
            <a:r>
              <a:rPr kumimoji="1" lang="zh-TW" altLang="en-US" sz="1600" b="1" dirty="0">
                <a:solidFill>
                  <a:srgbClr val="FFFFFF"/>
                </a:solidFill>
                <a:latin typeface="华文细黑" panose="02010600040101010101" pitchFamily="2" charset="-122"/>
                <a:ea typeface="华文细黑" panose="02010600040101010101" pitchFamily="2" charset="-122"/>
              </a:rPr>
              <a:t>4</a:t>
            </a:r>
          </a:p>
        </p:txBody>
      </p:sp>
      <p:sp>
        <p:nvSpPr>
          <p:cNvPr id="46" name="Rectangle 45">
            <a:extLst>
              <a:ext uri="{FF2B5EF4-FFF2-40B4-BE49-F238E27FC236}">
                <a16:creationId xmlns:a16="http://schemas.microsoft.com/office/drawing/2014/main" id="{8797CF18-F2C4-CA42-AF94-49B5EF5F753A}"/>
              </a:ext>
            </a:extLst>
          </p:cNvPr>
          <p:cNvSpPr>
            <a:spLocks noChangeArrowheads="1"/>
          </p:cNvSpPr>
          <p:nvPr/>
        </p:nvSpPr>
        <p:spPr bwMode="auto">
          <a:xfrm>
            <a:off x="5374257" y="5017865"/>
            <a:ext cx="719138" cy="309562"/>
          </a:xfrm>
          <a:prstGeom prst="rect">
            <a:avLst/>
          </a:prstGeom>
          <a:noFill/>
          <a:ln w="76200">
            <a:noFill/>
            <a:miter lim="800000"/>
            <a:headEnd/>
            <a:tailEnd/>
          </a:ln>
          <a:effectLst/>
        </p:spPr>
        <p:txBody>
          <a:bodyPr lIns="90488" tIns="44450" rIns="90488" bIns="44450">
            <a:spAutoFit/>
          </a:bodyPr>
          <a:lstStyle>
            <a:lvl1pPr eaLnBrk="0" hangingPunct="0">
              <a:defRPr sz="2400">
                <a:solidFill>
                  <a:srgbClr val="DCB200"/>
                </a:solidFill>
                <a:latin typeface="Arial" panose="020B0604020202020204" pitchFamily="34" charset="0"/>
              </a:defRPr>
            </a:lvl1pPr>
            <a:lvl2pPr marL="742950" indent="-285750" eaLnBrk="0" hangingPunct="0">
              <a:defRPr sz="2400">
                <a:solidFill>
                  <a:srgbClr val="DCB200"/>
                </a:solidFill>
                <a:latin typeface="Arial" panose="020B0604020202020204" pitchFamily="34" charset="0"/>
              </a:defRPr>
            </a:lvl2pPr>
            <a:lvl3pPr marL="1143000" indent="-228600" eaLnBrk="0" hangingPunct="0">
              <a:defRPr sz="2400">
                <a:solidFill>
                  <a:srgbClr val="DCB200"/>
                </a:solidFill>
                <a:latin typeface="Arial" panose="020B0604020202020204" pitchFamily="34" charset="0"/>
              </a:defRPr>
            </a:lvl3pPr>
            <a:lvl4pPr marL="1600200" indent="-228600" eaLnBrk="0" hangingPunct="0">
              <a:defRPr sz="2400">
                <a:solidFill>
                  <a:srgbClr val="DCB200"/>
                </a:solidFill>
                <a:latin typeface="Arial" panose="020B0604020202020204" pitchFamily="34" charset="0"/>
              </a:defRPr>
            </a:lvl4pPr>
            <a:lvl5pPr marL="2057400" indent="-228600" eaLnBrk="0" hangingPunct="0">
              <a:defRPr sz="2400">
                <a:solidFill>
                  <a:srgbClr val="DCB200"/>
                </a:solidFill>
                <a:latin typeface="Arial" panose="020B0604020202020204" pitchFamily="34" charset="0"/>
              </a:defRPr>
            </a:lvl5pPr>
            <a:lvl6pPr marL="2514600" indent="-228600" eaLnBrk="0" fontAlgn="base" hangingPunct="0">
              <a:spcBef>
                <a:spcPct val="0"/>
              </a:spcBef>
              <a:spcAft>
                <a:spcPct val="0"/>
              </a:spcAft>
              <a:buSzPct val="60000"/>
              <a:buFont typeface="Wingdings" pitchFamily="2" charset="2"/>
              <a:defRPr sz="2400">
                <a:solidFill>
                  <a:srgbClr val="DCB200"/>
                </a:solidFill>
                <a:latin typeface="Arial" panose="020B0604020202020204" pitchFamily="34" charset="0"/>
              </a:defRPr>
            </a:lvl6pPr>
            <a:lvl7pPr marL="2971800" indent="-228600" eaLnBrk="0" fontAlgn="base" hangingPunct="0">
              <a:spcBef>
                <a:spcPct val="0"/>
              </a:spcBef>
              <a:spcAft>
                <a:spcPct val="0"/>
              </a:spcAft>
              <a:buSzPct val="60000"/>
              <a:buFont typeface="Wingdings" pitchFamily="2" charset="2"/>
              <a:defRPr sz="2400">
                <a:solidFill>
                  <a:srgbClr val="DCB200"/>
                </a:solidFill>
                <a:latin typeface="Arial" panose="020B0604020202020204" pitchFamily="34" charset="0"/>
              </a:defRPr>
            </a:lvl7pPr>
            <a:lvl8pPr marL="3429000" indent="-228600" eaLnBrk="0" fontAlgn="base" hangingPunct="0">
              <a:spcBef>
                <a:spcPct val="0"/>
              </a:spcBef>
              <a:spcAft>
                <a:spcPct val="0"/>
              </a:spcAft>
              <a:buSzPct val="60000"/>
              <a:buFont typeface="Wingdings" pitchFamily="2" charset="2"/>
              <a:defRPr sz="2400">
                <a:solidFill>
                  <a:srgbClr val="DCB200"/>
                </a:solidFill>
                <a:latin typeface="Arial" panose="020B0604020202020204" pitchFamily="34" charset="0"/>
              </a:defRPr>
            </a:lvl8pPr>
            <a:lvl9pPr marL="3886200" indent="-228600" eaLnBrk="0" fontAlgn="base" hangingPunct="0">
              <a:spcBef>
                <a:spcPct val="0"/>
              </a:spcBef>
              <a:spcAft>
                <a:spcPct val="0"/>
              </a:spcAft>
              <a:buSzPct val="60000"/>
              <a:buFont typeface="Wingdings" pitchFamily="2" charset="2"/>
              <a:defRPr sz="2400">
                <a:solidFill>
                  <a:srgbClr val="DCB200"/>
                </a:solidFill>
                <a:latin typeface="Arial" panose="020B0604020202020204" pitchFamily="34" charset="0"/>
              </a:defRPr>
            </a:lvl9pPr>
          </a:lstStyle>
          <a:p>
            <a:pPr>
              <a:lnSpc>
                <a:spcPct val="90000"/>
              </a:lnSpc>
              <a:spcBef>
                <a:spcPct val="50000"/>
              </a:spcBef>
              <a:buSzPct val="150000"/>
              <a:buFont typeface="Symbol" pitchFamily="2" charset="2"/>
              <a:buChar char="l"/>
            </a:pPr>
            <a:r>
              <a:rPr kumimoji="1" lang="zh-TW" altLang="en-US" sz="1600" b="1">
                <a:solidFill>
                  <a:srgbClr val="FFFFFF"/>
                </a:solidFill>
                <a:effectLst>
                  <a:outerShdw blurRad="38100" dist="38100" dir="2700000" algn="tl">
                    <a:srgbClr val="000000"/>
                  </a:outerShdw>
                </a:effectLst>
                <a:latin typeface="华文细黑" panose="02010600040101010101" pitchFamily="2" charset="-122"/>
                <a:ea typeface="华文细黑" panose="02010600040101010101" pitchFamily="2" charset="-122"/>
              </a:rPr>
              <a:t>1</a:t>
            </a:r>
          </a:p>
        </p:txBody>
      </p:sp>
      <p:sp>
        <p:nvSpPr>
          <p:cNvPr id="47" name="Rectangle 46">
            <a:extLst>
              <a:ext uri="{FF2B5EF4-FFF2-40B4-BE49-F238E27FC236}">
                <a16:creationId xmlns:a16="http://schemas.microsoft.com/office/drawing/2014/main" id="{C5585F7D-C92A-D24F-9417-C4579FDB656E}"/>
              </a:ext>
            </a:extLst>
          </p:cNvPr>
          <p:cNvSpPr>
            <a:spLocks noChangeArrowheads="1"/>
          </p:cNvSpPr>
          <p:nvPr/>
        </p:nvSpPr>
        <p:spPr bwMode="auto">
          <a:xfrm>
            <a:off x="6374382" y="5013102"/>
            <a:ext cx="688975" cy="309563"/>
          </a:xfrm>
          <a:prstGeom prst="rect">
            <a:avLst/>
          </a:prstGeom>
          <a:noFill/>
          <a:ln w="76200">
            <a:noFill/>
            <a:miter lim="800000"/>
            <a:headEnd/>
            <a:tailEnd/>
          </a:ln>
          <a:effectLst/>
        </p:spPr>
        <p:txBody>
          <a:bodyPr lIns="90488" tIns="44450" rIns="90488" bIns="44450">
            <a:spAutoFit/>
          </a:bodyPr>
          <a:lstStyle>
            <a:lvl1pPr eaLnBrk="0" hangingPunct="0">
              <a:defRPr sz="2400">
                <a:solidFill>
                  <a:srgbClr val="DCB200"/>
                </a:solidFill>
                <a:latin typeface="Arial" panose="020B0604020202020204" pitchFamily="34" charset="0"/>
              </a:defRPr>
            </a:lvl1pPr>
            <a:lvl2pPr marL="742950" indent="-285750" eaLnBrk="0" hangingPunct="0">
              <a:defRPr sz="2400">
                <a:solidFill>
                  <a:srgbClr val="DCB200"/>
                </a:solidFill>
                <a:latin typeface="Arial" panose="020B0604020202020204" pitchFamily="34" charset="0"/>
              </a:defRPr>
            </a:lvl2pPr>
            <a:lvl3pPr marL="1143000" indent="-228600" eaLnBrk="0" hangingPunct="0">
              <a:defRPr sz="2400">
                <a:solidFill>
                  <a:srgbClr val="DCB200"/>
                </a:solidFill>
                <a:latin typeface="Arial" panose="020B0604020202020204" pitchFamily="34" charset="0"/>
              </a:defRPr>
            </a:lvl3pPr>
            <a:lvl4pPr marL="1600200" indent="-228600" eaLnBrk="0" hangingPunct="0">
              <a:defRPr sz="2400">
                <a:solidFill>
                  <a:srgbClr val="DCB200"/>
                </a:solidFill>
                <a:latin typeface="Arial" panose="020B0604020202020204" pitchFamily="34" charset="0"/>
              </a:defRPr>
            </a:lvl4pPr>
            <a:lvl5pPr marL="2057400" indent="-228600" eaLnBrk="0" hangingPunct="0">
              <a:defRPr sz="2400">
                <a:solidFill>
                  <a:srgbClr val="DCB200"/>
                </a:solidFill>
                <a:latin typeface="Arial" panose="020B0604020202020204" pitchFamily="34" charset="0"/>
              </a:defRPr>
            </a:lvl5pPr>
            <a:lvl6pPr marL="2514600" indent="-228600" eaLnBrk="0" fontAlgn="base" hangingPunct="0">
              <a:spcBef>
                <a:spcPct val="0"/>
              </a:spcBef>
              <a:spcAft>
                <a:spcPct val="0"/>
              </a:spcAft>
              <a:buSzPct val="60000"/>
              <a:buFont typeface="Wingdings" pitchFamily="2" charset="2"/>
              <a:defRPr sz="2400">
                <a:solidFill>
                  <a:srgbClr val="DCB200"/>
                </a:solidFill>
                <a:latin typeface="Arial" panose="020B0604020202020204" pitchFamily="34" charset="0"/>
              </a:defRPr>
            </a:lvl6pPr>
            <a:lvl7pPr marL="2971800" indent="-228600" eaLnBrk="0" fontAlgn="base" hangingPunct="0">
              <a:spcBef>
                <a:spcPct val="0"/>
              </a:spcBef>
              <a:spcAft>
                <a:spcPct val="0"/>
              </a:spcAft>
              <a:buSzPct val="60000"/>
              <a:buFont typeface="Wingdings" pitchFamily="2" charset="2"/>
              <a:defRPr sz="2400">
                <a:solidFill>
                  <a:srgbClr val="DCB200"/>
                </a:solidFill>
                <a:latin typeface="Arial" panose="020B0604020202020204" pitchFamily="34" charset="0"/>
              </a:defRPr>
            </a:lvl7pPr>
            <a:lvl8pPr marL="3429000" indent="-228600" eaLnBrk="0" fontAlgn="base" hangingPunct="0">
              <a:spcBef>
                <a:spcPct val="0"/>
              </a:spcBef>
              <a:spcAft>
                <a:spcPct val="0"/>
              </a:spcAft>
              <a:buSzPct val="60000"/>
              <a:buFont typeface="Wingdings" pitchFamily="2" charset="2"/>
              <a:defRPr sz="2400">
                <a:solidFill>
                  <a:srgbClr val="DCB200"/>
                </a:solidFill>
                <a:latin typeface="Arial" panose="020B0604020202020204" pitchFamily="34" charset="0"/>
              </a:defRPr>
            </a:lvl8pPr>
            <a:lvl9pPr marL="3886200" indent="-228600" eaLnBrk="0" fontAlgn="base" hangingPunct="0">
              <a:spcBef>
                <a:spcPct val="0"/>
              </a:spcBef>
              <a:spcAft>
                <a:spcPct val="0"/>
              </a:spcAft>
              <a:buSzPct val="60000"/>
              <a:buFont typeface="Wingdings" pitchFamily="2" charset="2"/>
              <a:defRPr sz="2400">
                <a:solidFill>
                  <a:srgbClr val="DCB200"/>
                </a:solidFill>
                <a:latin typeface="Arial" panose="020B0604020202020204" pitchFamily="34" charset="0"/>
              </a:defRPr>
            </a:lvl9pPr>
          </a:lstStyle>
          <a:p>
            <a:pPr>
              <a:lnSpc>
                <a:spcPct val="90000"/>
              </a:lnSpc>
              <a:spcBef>
                <a:spcPct val="50000"/>
              </a:spcBef>
              <a:buSzPct val="150000"/>
              <a:buFont typeface="Symbol" pitchFamily="2" charset="2"/>
              <a:buChar char="l"/>
            </a:pPr>
            <a:r>
              <a:rPr kumimoji="1" lang="zh-TW" altLang="en-US" sz="1600" b="1">
                <a:solidFill>
                  <a:srgbClr val="FFFFFF"/>
                </a:solidFill>
                <a:effectLst>
                  <a:outerShdw blurRad="38100" dist="38100" dir="2700000" algn="tl">
                    <a:srgbClr val="000000"/>
                  </a:outerShdw>
                </a:effectLst>
                <a:latin typeface="华文细黑" panose="02010600040101010101" pitchFamily="2" charset="-122"/>
                <a:ea typeface="华文细黑" panose="02010600040101010101" pitchFamily="2" charset="-122"/>
              </a:rPr>
              <a:t>2</a:t>
            </a:r>
          </a:p>
        </p:txBody>
      </p:sp>
      <p:sp>
        <p:nvSpPr>
          <p:cNvPr id="48" name="Rectangle 47">
            <a:extLst>
              <a:ext uri="{FF2B5EF4-FFF2-40B4-BE49-F238E27FC236}">
                <a16:creationId xmlns:a16="http://schemas.microsoft.com/office/drawing/2014/main" id="{E8F8424B-3678-BD49-A61A-BC934ACE1DAB}"/>
              </a:ext>
            </a:extLst>
          </p:cNvPr>
          <p:cNvSpPr>
            <a:spLocks noChangeArrowheads="1"/>
          </p:cNvSpPr>
          <p:nvPr/>
        </p:nvSpPr>
        <p:spPr bwMode="auto">
          <a:xfrm>
            <a:off x="7341170" y="5103590"/>
            <a:ext cx="200025" cy="92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6200">
                <a:solidFill>
                  <a:srgbClr val="000000"/>
                </a:solidFill>
                <a:miter lim="800000"/>
                <a:headEnd/>
                <a:tailEnd/>
              </a14:hiddenLine>
            </a:ext>
          </a:extLst>
        </p:spPr>
        <p:txBody>
          <a:bodyPr wrap="none" anchor="ctr"/>
          <a:lstStyle>
            <a:lvl1pPr eaLnBrk="0" hangingPunct="0">
              <a:defRPr sz="2400">
                <a:solidFill>
                  <a:srgbClr val="DCB200"/>
                </a:solidFill>
                <a:latin typeface="Arial" panose="020B0604020202020204" pitchFamily="34" charset="0"/>
              </a:defRPr>
            </a:lvl1pPr>
            <a:lvl2pPr marL="742950" indent="-285750" eaLnBrk="0" hangingPunct="0">
              <a:defRPr sz="2400">
                <a:solidFill>
                  <a:srgbClr val="DCB200"/>
                </a:solidFill>
                <a:latin typeface="Arial" panose="020B0604020202020204" pitchFamily="34" charset="0"/>
              </a:defRPr>
            </a:lvl2pPr>
            <a:lvl3pPr marL="1143000" indent="-228600" eaLnBrk="0" hangingPunct="0">
              <a:defRPr sz="2400">
                <a:solidFill>
                  <a:srgbClr val="DCB200"/>
                </a:solidFill>
                <a:latin typeface="Arial" panose="020B0604020202020204" pitchFamily="34" charset="0"/>
              </a:defRPr>
            </a:lvl3pPr>
            <a:lvl4pPr marL="1600200" indent="-228600" eaLnBrk="0" hangingPunct="0">
              <a:defRPr sz="2400">
                <a:solidFill>
                  <a:srgbClr val="DCB200"/>
                </a:solidFill>
                <a:latin typeface="Arial" panose="020B0604020202020204" pitchFamily="34" charset="0"/>
              </a:defRPr>
            </a:lvl4pPr>
            <a:lvl5pPr marL="2057400" indent="-228600" eaLnBrk="0" hangingPunct="0">
              <a:defRPr sz="2400">
                <a:solidFill>
                  <a:srgbClr val="DCB200"/>
                </a:solidFill>
                <a:latin typeface="Arial" panose="020B0604020202020204" pitchFamily="34" charset="0"/>
              </a:defRPr>
            </a:lvl5pPr>
            <a:lvl6pPr marL="2514600" indent="-228600" eaLnBrk="0" fontAlgn="base" hangingPunct="0">
              <a:spcBef>
                <a:spcPct val="0"/>
              </a:spcBef>
              <a:spcAft>
                <a:spcPct val="0"/>
              </a:spcAft>
              <a:buSzPct val="60000"/>
              <a:buFont typeface="Wingdings" pitchFamily="2" charset="2"/>
              <a:defRPr sz="2400">
                <a:solidFill>
                  <a:srgbClr val="DCB200"/>
                </a:solidFill>
                <a:latin typeface="Arial" panose="020B0604020202020204" pitchFamily="34" charset="0"/>
              </a:defRPr>
            </a:lvl6pPr>
            <a:lvl7pPr marL="2971800" indent="-228600" eaLnBrk="0" fontAlgn="base" hangingPunct="0">
              <a:spcBef>
                <a:spcPct val="0"/>
              </a:spcBef>
              <a:spcAft>
                <a:spcPct val="0"/>
              </a:spcAft>
              <a:buSzPct val="60000"/>
              <a:buFont typeface="Wingdings" pitchFamily="2" charset="2"/>
              <a:defRPr sz="2400">
                <a:solidFill>
                  <a:srgbClr val="DCB200"/>
                </a:solidFill>
                <a:latin typeface="Arial" panose="020B0604020202020204" pitchFamily="34" charset="0"/>
              </a:defRPr>
            </a:lvl7pPr>
            <a:lvl8pPr marL="3429000" indent="-228600" eaLnBrk="0" fontAlgn="base" hangingPunct="0">
              <a:spcBef>
                <a:spcPct val="0"/>
              </a:spcBef>
              <a:spcAft>
                <a:spcPct val="0"/>
              </a:spcAft>
              <a:buSzPct val="60000"/>
              <a:buFont typeface="Wingdings" pitchFamily="2" charset="2"/>
              <a:defRPr sz="2400">
                <a:solidFill>
                  <a:srgbClr val="DCB200"/>
                </a:solidFill>
                <a:latin typeface="Arial" panose="020B0604020202020204" pitchFamily="34" charset="0"/>
              </a:defRPr>
            </a:lvl8pPr>
            <a:lvl9pPr marL="3886200" indent="-228600" eaLnBrk="0" fontAlgn="base" hangingPunct="0">
              <a:spcBef>
                <a:spcPct val="0"/>
              </a:spcBef>
              <a:spcAft>
                <a:spcPct val="0"/>
              </a:spcAft>
              <a:buSzPct val="60000"/>
              <a:buFont typeface="Wingdings" pitchFamily="2" charset="2"/>
              <a:defRPr sz="2400">
                <a:solidFill>
                  <a:srgbClr val="DCB200"/>
                </a:solidFill>
                <a:latin typeface="Arial" panose="020B0604020202020204" pitchFamily="34" charset="0"/>
              </a:defRPr>
            </a:lvl9pPr>
          </a:lstStyle>
          <a:p>
            <a:pPr eaLnBrk="1" hangingPunct="1"/>
            <a:endParaRPr lang="zh-CN" altLang="en-US">
              <a:ea typeface="宋体" panose="02010600030101010101" pitchFamily="2" charset="-122"/>
            </a:endParaRPr>
          </a:p>
        </p:txBody>
      </p:sp>
      <p:sp>
        <p:nvSpPr>
          <p:cNvPr id="49" name="Rectangle 48">
            <a:extLst>
              <a:ext uri="{FF2B5EF4-FFF2-40B4-BE49-F238E27FC236}">
                <a16:creationId xmlns:a16="http://schemas.microsoft.com/office/drawing/2014/main" id="{AB9DD6A6-03FE-0C45-AEA2-B7C89146415A}"/>
              </a:ext>
            </a:extLst>
          </p:cNvPr>
          <p:cNvSpPr>
            <a:spLocks noChangeArrowheads="1"/>
          </p:cNvSpPr>
          <p:nvPr/>
        </p:nvSpPr>
        <p:spPr bwMode="auto">
          <a:xfrm>
            <a:off x="7236395" y="5019452"/>
            <a:ext cx="458787" cy="309563"/>
          </a:xfrm>
          <a:prstGeom prst="rect">
            <a:avLst/>
          </a:prstGeom>
          <a:noFill/>
          <a:ln w="76200">
            <a:noFill/>
            <a:miter lim="800000"/>
            <a:headEnd/>
            <a:tailEnd/>
          </a:ln>
          <a:effectLst/>
        </p:spPr>
        <p:txBody>
          <a:bodyPr wrap="none" lIns="90488" tIns="44450" rIns="90488" bIns="44450">
            <a:spAutoFit/>
          </a:bodyPr>
          <a:lstStyle>
            <a:lvl1pPr eaLnBrk="0" hangingPunct="0">
              <a:defRPr sz="2400">
                <a:solidFill>
                  <a:srgbClr val="DCB200"/>
                </a:solidFill>
                <a:latin typeface="Arial" panose="020B0604020202020204" pitchFamily="34" charset="0"/>
              </a:defRPr>
            </a:lvl1pPr>
            <a:lvl2pPr marL="742950" indent="-285750" eaLnBrk="0" hangingPunct="0">
              <a:defRPr sz="2400">
                <a:solidFill>
                  <a:srgbClr val="DCB200"/>
                </a:solidFill>
                <a:latin typeface="Arial" panose="020B0604020202020204" pitchFamily="34" charset="0"/>
              </a:defRPr>
            </a:lvl2pPr>
            <a:lvl3pPr marL="1143000" indent="-228600" eaLnBrk="0" hangingPunct="0">
              <a:defRPr sz="2400">
                <a:solidFill>
                  <a:srgbClr val="DCB200"/>
                </a:solidFill>
                <a:latin typeface="Arial" panose="020B0604020202020204" pitchFamily="34" charset="0"/>
              </a:defRPr>
            </a:lvl3pPr>
            <a:lvl4pPr marL="1600200" indent="-228600" eaLnBrk="0" hangingPunct="0">
              <a:defRPr sz="2400">
                <a:solidFill>
                  <a:srgbClr val="DCB200"/>
                </a:solidFill>
                <a:latin typeface="Arial" panose="020B0604020202020204" pitchFamily="34" charset="0"/>
              </a:defRPr>
            </a:lvl4pPr>
            <a:lvl5pPr marL="2057400" indent="-228600" eaLnBrk="0" hangingPunct="0">
              <a:defRPr sz="2400">
                <a:solidFill>
                  <a:srgbClr val="DCB200"/>
                </a:solidFill>
                <a:latin typeface="Arial" panose="020B0604020202020204" pitchFamily="34" charset="0"/>
              </a:defRPr>
            </a:lvl5pPr>
            <a:lvl6pPr marL="2514600" indent="-228600" eaLnBrk="0" fontAlgn="base" hangingPunct="0">
              <a:spcBef>
                <a:spcPct val="0"/>
              </a:spcBef>
              <a:spcAft>
                <a:spcPct val="0"/>
              </a:spcAft>
              <a:buSzPct val="60000"/>
              <a:buFont typeface="Wingdings" pitchFamily="2" charset="2"/>
              <a:defRPr sz="2400">
                <a:solidFill>
                  <a:srgbClr val="DCB200"/>
                </a:solidFill>
                <a:latin typeface="Arial" panose="020B0604020202020204" pitchFamily="34" charset="0"/>
              </a:defRPr>
            </a:lvl6pPr>
            <a:lvl7pPr marL="2971800" indent="-228600" eaLnBrk="0" fontAlgn="base" hangingPunct="0">
              <a:spcBef>
                <a:spcPct val="0"/>
              </a:spcBef>
              <a:spcAft>
                <a:spcPct val="0"/>
              </a:spcAft>
              <a:buSzPct val="60000"/>
              <a:buFont typeface="Wingdings" pitchFamily="2" charset="2"/>
              <a:defRPr sz="2400">
                <a:solidFill>
                  <a:srgbClr val="DCB200"/>
                </a:solidFill>
                <a:latin typeface="Arial" panose="020B0604020202020204" pitchFamily="34" charset="0"/>
              </a:defRPr>
            </a:lvl7pPr>
            <a:lvl8pPr marL="3429000" indent="-228600" eaLnBrk="0" fontAlgn="base" hangingPunct="0">
              <a:spcBef>
                <a:spcPct val="0"/>
              </a:spcBef>
              <a:spcAft>
                <a:spcPct val="0"/>
              </a:spcAft>
              <a:buSzPct val="60000"/>
              <a:buFont typeface="Wingdings" pitchFamily="2" charset="2"/>
              <a:defRPr sz="2400">
                <a:solidFill>
                  <a:srgbClr val="DCB200"/>
                </a:solidFill>
                <a:latin typeface="Arial" panose="020B0604020202020204" pitchFamily="34" charset="0"/>
              </a:defRPr>
            </a:lvl8pPr>
            <a:lvl9pPr marL="3886200" indent="-228600" eaLnBrk="0" fontAlgn="base" hangingPunct="0">
              <a:spcBef>
                <a:spcPct val="0"/>
              </a:spcBef>
              <a:spcAft>
                <a:spcPct val="0"/>
              </a:spcAft>
              <a:buSzPct val="60000"/>
              <a:buFont typeface="Wingdings" pitchFamily="2" charset="2"/>
              <a:defRPr sz="2400">
                <a:solidFill>
                  <a:srgbClr val="DCB200"/>
                </a:solidFill>
                <a:latin typeface="Arial" panose="020B0604020202020204" pitchFamily="34" charset="0"/>
              </a:defRPr>
            </a:lvl9pPr>
          </a:lstStyle>
          <a:p>
            <a:pPr>
              <a:lnSpc>
                <a:spcPct val="90000"/>
              </a:lnSpc>
              <a:buSzPct val="150000"/>
              <a:buFont typeface="Symbol" pitchFamily="2" charset="2"/>
              <a:buChar char="l"/>
            </a:pPr>
            <a:r>
              <a:rPr kumimoji="1" lang="zh-TW" altLang="en-US" sz="1600" b="1">
                <a:solidFill>
                  <a:srgbClr val="FFFFFF"/>
                </a:solidFill>
                <a:effectLst>
                  <a:outerShdw blurRad="38100" dist="38100" dir="2700000" algn="tl">
                    <a:srgbClr val="000000"/>
                  </a:outerShdw>
                </a:effectLst>
                <a:latin typeface="华文细黑" panose="02010600040101010101" pitchFamily="2" charset="-122"/>
                <a:ea typeface="华文细黑" panose="02010600040101010101" pitchFamily="2" charset="-122"/>
              </a:rPr>
              <a:t>3</a:t>
            </a:r>
          </a:p>
        </p:txBody>
      </p:sp>
      <p:sp>
        <p:nvSpPr>
          <p:cNvPr id="50" name="Rectangle 49">
            <a:extLst>
              <a:ext uri="{FF2B5EF4-FFF2-40B4-BE49-F238E27FC236}">
                <a16:creationId xmlns:a16="http://schemas.microsoft.com/office/drawing/2014/main" id="{AFA68588-8FBE-1241-B1A0-31A0217F17A6}"/>
              </a:ext>
            </a:extLst>
          </p:cNvPr>
          <p:cNvSpPr>
            <a:spLocks noChangeArrowheads="1"/>
          </p:cNvSpPr>
          <p:nvPr/>
        </p:nvSpPr>
        <p:spPr bwMode="auto">
          <a:xfrm>
            <a:off x="8136507" y="5009927"/>
            <a:ext cx="458788" cy="309563"/>
          </a:xfrm>
          <a:prstGeom prst="rect">
            <a:avLst/>
          </a:prstGeom>
          <a:noFill/>
          <a:ln w="76200">
            <a:noFill/>
            <a:miter lim="800000"/>
            <a:headEnd/>
            <a:tailEnd/>
          </a:ln>
          <a:effectLst/>
        </p:spPr>
        <p:txBody>
          <a:bodyPr wrap="none" lIns="90488" tIns="44450" rIns="90488" bIns="44450">
            <a:spAutoFit/>
          </a:bodyPr>
          <a:lstStyle>
            <a:lvl1pPr eaLnBrk="0" hangingPunct="0">
              <a:defRPr sz="2400">
                <a:solidFill>
                  <a:srgbClr val="DCB200"/>
                </a:solidFill>
                <a:latin typeface="Arial" panose="020B0604020202020204" pitchFamily="34" charset="0"/>
              </a:defRPr>
            </a:lvl1pPr>
            <a:lvl2pPr marL="742950" indent="-285750" eaLnBrk="0" hangingPunct="0">
              <a:defRPr sz="2400">
                <a:solidFill>
                  <a:srgbClr val="DCB200"/>
                </a:solidFill>
                <a:latin typeface="Arial" panose="020B0604020202020204" pitchFamily="34" charset="0"/>
              </a:defRPr>
            </a:lvl2pPr>
            <a:lvl3pPr marL="1143000" indent="-228600" eaLnBrk="0" hangingPunct="0">
              <a:defRPr sz="2400">
                <a:solidFill>
                  <a:srgbClr val="DCB200"/>
                </a:solidFill>
                <a:latin typeface="Arial" panose="020B0604020202020204" pitchFamily="34" charset="0"/>
              </a:defRPr>
            </a:lvl3pPr>
            <a:lvl4pPr marL="1600200" indent="-228600" eaLnBrk="0" hangingPunct="0">
              <a:defRPr sz="2400">
                <a:solidFill>
                  <a:srgbClr val="DCB200"/>
                </a:solidFill>
                <a:latin typeface="Arial" panose="020B0604020202020204" pitchFamily="34" charset="0"/>
              </a:defRPr>
            </a:lvl4pPr>
            <a:lvl5pPr marL="2057400" indent="-228600" eaLnBrk="0" hangingPunct="0">
              <a:defRPr sz="2400">
                <a:solidFill>
                  <a:srgbClr val="DCB200"/>
                </a:solidFill>
                <a:latin typeface="Arial" panose="020B0604020202020204" pitchFamily="34" charset="0"/>
              </a:defRPr>
            </a:lvl5pPr>
            <a:lvl6pPr marL="2514600" indent="-228600" eaLnBrk="0" fontAlgn="base" hangingPunct="0">
              <a:spcBef>
                <a:spcPct val="0"/>
              </a:spcBef>
              <a:spcAft>
                <a:spcPct val="0"/>
              </a:spcAft>
              <a:buSzPct val="60000"/>
              <a:buFont typeface="Wingdings" pitchFamily="2" charset="2"/>
              <a:defRPr sz="2400">
                <a:solidFill>
                  <a:srgbClr val="DCB200"/>
                </a:solidFill>
                <a:latin typeface="Arial" panose="020B0604020202020204" pitchFamily="34" charset="0"/>
              </a:defRPr>
            </a:lvl6pPr>
            <a:lvl7pPr marL="2971800" indent="-228600" eaLnBrk="0" fontAlgn="base" hangingPunct="0">
              <a:spcBef>
                <a:spcPct val="0"/>
              </a:spcBef>
              <a:spcAft>
                <a:spcPct val="0"/>
              </a:spcAft>
              <a:buSzPct val="60000"/>
              <a:buFont typeface="Wingdings" pitchFamily="2" charset="2"/>
              <a:defRPr sz="2400">
                <a:solidFill>
                  <a:srgbClr val="DCB200"/>
                </a:solidFill>
                <a:latin typeface="Arial" panose="020B0604020202020204" pitchFamily="34" charset="0"/>
              </a:defRPr>
            </a:lvl7pPr>
            <a:lvl8pPr marL="3429000" indent="-228600" eaLnBrk="0" fontAlgn="base" hangingPunct="0">
              <a:spcBef>
                <a:spcPct val="0"/>
              </a:spcBef>
              <a:spcAft>
                <a:spcPct val="0"/>
              </a:spcAft>
              <a:buSzPct val="60000"/>
              <a:buFont typeface="Wingdings" pitchFamily="2" charset="2"/>
              <a:defRPr sz="2400">
                <a:solidFill>
                  <a:srgbClr val="DCB200"/>
                </a:solidFill>
                <a:latin typeface="Arial" panose="020B0604020202020204" pitchFamily="34" charset="0"/>
              </a:defRPr>
            </a:lvl8pPr>
            <a:lvl9pPr marL="3886200" indent="-228600" eaLnBrk="0" fontAlgn="base" hangingPunct="0">
              <a:spcBef>
                <a:spcPct val="0"/>
              </a:spcBef>
              <a:spcAft>
                <a:spcPct val="0"/>
              </a:spcAft>
              <a:buSzPct val="60000"/>
              <a:buFont typeface="Wingdings" pitchFamily="2" charset="2"/>
              <a:defRPr sz="2400">
                <a:solidFill>
                  <a:srgbClr val="DCB200"/>
                </a:solidFill>
                <a:latin typeface="Arial" panose="020B0604020202020204" pitchFamily="34" charset="0"/>
              </a:defRPr>
            </a:lvl9pPr>
          </a:lstStyle>
          <a:p>
            <a:pPr>
              <a:lnSpc>
                <a:spcPct val="90000"/>
              </a:lnSpc>
              <a:buSzPct val="150000"/>
              <a:buFont typeface="Symbol" pitchFamily="2" charset="2"/>
              <a:buChar char="l"/>
            </a:pPr>
            <a:r>
              <a:rPr kumimoji="1" lang="zh-TW" altLang="en-US" sz="1600" b="1">
                <a:solidFill>
                  <a:srgbClr val="FFFFFF"/>
                </a:solidFill>
                <a:effectLst>
                  <a:outerShdw blurRad="38100" dist="38100" dir="2700000" algn="tl">
                    <a:srgbClr val="000000"/>
                  </a:outerShdw>
                </a:effectLst>
                <a:latin typeface="华文细黑" panose="02010600040101010101" pitchFamily="2" charset="-122"/>
                <a:ea typeface="华文细黑" panose="02010600040101010101" pitchFamily="2" charset="-122"/>
              </a:rPr>
              <a:t>4</a:t>
            </a:r>
          </a:p>
        </p:txBody>
      </p:sp>
      <p:sp>
        <p:nvSpPr>
          <p:cNvPr id="51" name="Freeform 50">
            <a:extLst>
              <a:ext uri="{FF2B5EF4-FFF2-40B4-BE49-F238E27FC236}">
                <a16:creationId xmlns:a16="http://schemas.microsoft.com/office/drawing/2014/main" id="{A20ACFDD-CDB0-3141-9820-964FA39C6115}"/>
              </a:ext>
            </a:extLst>
          </p:cNvPr>
          <p:cNvSpPr>
            <a:spLocks/>
          </p:cNvSpPr>
          <p:nvPr/>
        </p:nvSpPr>
        <p:spPr bwMode="auto">
          <a:xfrm>
            <a:off x="2715195" y="1796827"/>
            <a:ext cx="68262" cy="954088"/>
          </a:xfrm>
          <a:custGeom>
            <a:avLst/>
            <a:gdLst>
              <a:gd name="T0" fmla="*/ 15 w 44"/>
              <a:gd name="T1" fmla="*/ 7 h 601"/>
              <a:gd name="T2" fmla="*/ 15 w 44"/>
              <a:gd name="T3" fmla="*/ 21 h 601"/>
              <a:gd name="T4" fmla="*/ 15 w 44"/>
              <a:gd name="T5" fmla="*/ 35 h 601"/>
              <a:gd name="T6" fmla="*/ 15 w 44"/>
              <a:gd name="T7" fmla="*/ 48 h 601"/>
              <a:gd name="T8" fmla="*/ 4 w 44"/>
              <a:gd name="T9" fmla="*/ 58 h 601"/>
              <a:gd name="T10" fmla="*/ 0 w 44"/>
              <a:gd name="T11" fmla="*/ 74 h 601"/>
              <a:gd name="T12" fmla="*/ 4 w 44"/>
              <a:gd name="T13" fmla="*/ 88 h 601"/>
              <a:gd name="T14" fmla="*/ 11 w 44"/>
              <a:gd name="T15" fmla="*/ 102 h 601"/>
              <a:gd name="T16" fmla="*/ 21 w 44"/>
              <a:gd name="T17" fmla="*/ 115 h 601"/>
              <a:gd name="T18" fmla="*/ 26 w 44"/>
              <a:gd name="T19" fmla="*/ 129 h 601"/>
              <a:gd name="T20" fmla="*/ 24 w 44"/>
              <a:gd name="T21" fmla="*/ 143 h 601"/>
              <a:gd name="T22" fmla="*/ 17 w 44"/>
              <a:gd name="T23" fmla="*/ 157 h 601"/>
              <a:gd name="T24" fmla="*/ 9 w 44"/>
              <a:gd name="T25" fmla="*/ 173 h 601"/>
              <a:gd name="T26" fmla="*/ 7 w 44"/>
              <a:gd name="T27" fmla="*/ 192 h 601"/>
              <a:gd name="T28" fmla="*/ 7 w 44"/>
              <a:gd name="T29" fmla="*/ 212 h 601"/>
              <a:gd name="T30" fmla="*/ 15 w 44"/>
              <a:gd name="T31" fmla="*/ 238 h 601"/>
              <a:gd name="T32" fmla="*/ 26 w 44"/>
              <a:gd name="T33" fmla="*/ 254 h 601"/>
              <a:gd name="T34" fmla="*/ 36 w 44"/>
              <a:gd name="T35" fmla="*/ 270 h 601"/>
              <a:gd name="T36" fmla="*/ 39 w 44"/>
              <a:gd name="T37" fmla="*/ 284 h 601"/>
              <a:gd name="T38" fmla="*/ 36 w 44"/>
              <a:gd name="T39" fmla="*/ 298 h 601"/>
              <a:gd name="T40" fmla="*/ 28 w 44"/>
              <a:gd name="T41" fmla="*/ 314 h 601"/>
              <a:gd name="T42" fmla="*/ 22 w 44"/>
              <a:gd name="T43" fmla="*/ 328 h 601"/>
              <a:gd name="T44" fmla="*/ 17 w 44"/>
              <a:gd name="T45" fmla="*/ 342 h 601"/>
              <a:gd name="T46" fmla="*/ 17 w 44"/>
              <a:gd name="T47" fmla="*/ 362 h 601"/>
              <a:gd name="T48" fmla="*/ 21 w 44"/>
              <a:gd name="T49" fmla="*/ 378 h 601"/>
              <a:gd name="T50" fmla="*/ 30 w 44"/>
              <a:gd name="T51" fmla="*/ 406 h 601"/>
              <a:gd name="T52" fmla="*/ 37 w 44"/>
              <a:gd name="T53" fmla="*/ 422 h 601"/>
              <a:gd name="T54" fmla="*/ 41 w 44"/>
              <a:gd name="T55" fmla="*/ 436 h 601"/>
              <a:gd name="T56" fmla="*/ 43 w 44"/>
              <a:gd name="T57" fmla="*/ 459 h 601"/>
              <a:gd name="T58" fmla="*/ 39 w 44"/>
              <a:gd name="T59" fmla="*/ 473 h 601"/>
              <a:gd name="T60" fmla="*/ 30 w 44"/>
              <a:gd name="T61" fmla="*/ 487 h 601"/>
              <a:gd name="T62" fmla="*/ 24 w 44"/>
              <a:gd name="T63" fmla="*/ 501 h 601"/>
              <a:gd name="T64" fmla="*/ 24 w 44"/>
              <a:gd name="T65" fmla="*/ 515 h 601"/>
              <a:gd name="T66" fmla="*/ 26 w 44"/>
              <a:gd name="T67" fmla="*/ 547 h 601"/>
              <a:gd name="T68" fmla="*/ 34 w 44"/>
              <a:gd name="T69" fmla="*/ 563 h 601"/>
              <a:gd name="T70" fmla="*/ 39 w 44"/>
              <a:gd name="T71" fmla="*/ 577 h 601"/>
              <a:gd name="T72" fmla="*/ 43 w 44"/>
              <a:gd name="T73" fmla="*/ 593 h 601"/>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44"/>
              <a:gd name="T112" fmla="*/ 0 h 601"/>
              <a:gd name="T113" fmla="*/ 44 w 44"/>
              <a:gd name="T114" fmla="*/ 601 h 601"/>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44" h="601">
                <a:moveTo>
                  <a:pt x="13" y="0"/>
                </a:moveTo>
                <a:lnTo>
                  <a:pt x="15" y="7"/>
                </a:lnTo>
                <a:lnTo>
                  <a:pt x="15" y="14"/>
                </a:lnTo>
                <a:lnTo>
                  <a:pt x="15" y="21"/>
                </a:lnTo>
                <a:lnTo>
                  <a:pt x="15" y="28"/>
                </a:lnTo>
                <a:lnTo>
                  <a:pt x="15" y="35"/>
                </a:lnTo>
                <a:lnTo>
                  <a:pt x="15" y="42"/>
                </a:lnTo>
                <a:lnTo>
                  <a:pt x="15" y="48"/>
                </a:lnTo>
                <a:lnTo>
                  <a:pt x="9" y="55"/>
                </a:lnTo>
                <a:lnTo>
                  <a:pt x="4" y="58"/>
                </a:lnTo>
                <a:lnTo>
                  <a:pt x="2" y="65"/>
                </a:lnTo>
                <a:lnTo>
                  <a:pt x="0" y="74"/>
                </a:lnTo>
                <a:lnTo>
                  <a:pt x="2" y="81"/>
                </a:lnTo>
                <a:lnTo>
                  <a:pt x="4" y="88"/>
                </a:lnTo>
                <a:lnTo>
                  <a:pt x="7" y="95"/>
                </a:lnTo>
                <a:lnTo>
                  <a:pt x="11" y="102"/>
                </a:lnTo>
                <a:lnTo>
                  <a:pt x="15" y="108"/>
                </a:lnTo>
                <a:lnTo>
                  <a:pt x="21" y="115"/>
                </a:lnTo>
                <a:lnTo>
                  <a:pt x="22" y="122"/>
                </a:lnTo>
                <a:lnTo>
                  <a:pt x="26" y="129"/>
                </a:lnTo>
                <a:lnTo>
                  <a:pt x="26" y="136"/>
                </a:lnTo>
                <a:lnTo>
                  <a:pt x="24" y="143"/>
                </a:lnTo>
                <a:lnTo>
                  <a:pt x="21" y="150"/>
                </a:lnTo>
                <a:lnTo>
                  <a:pt x="17" y="157"/>
                </a:lnTo>
                <a:lnTo>
                  <a:pt x="11" y="166"/>
                </a:lnTo>
                <a:lnTo>
                  <a:pt x="9" y="173"/>
                </a:lnTo>
                <a:lnTo>
                  <a:pt x="7" y="182"/>
                </a:lnTo>
                <a:lnTo>
                  <a:pt x="7" y="192"/>
                </a:lnTo>
                <a:lnTo>
                  <a:pt x="7" y="198"/>
                </a:lnTo>
                <a:lnTo>
                  <a:pt x="7" y="212"/>
                </a:lnTo>
                <a:lnTo>
                  <a:pt x="11" y="228"/>
                </a:lnTo>
                <a:lnTo>
                  <a:pt x="15" y="238"/>
                </a:lnTo>
                <a:lnTo>
                  <a:pt x="21" y="245"/>
                </a:lnTo>
                <a:lnTo>
                  <a:pt x="26" y="254"/>
                </a:lnTo>
                <a:lnTo>
                  <a:pt x="30" y="263"/>
                </a:lnTo>
                <a:lnTo>
                  <a:pt x="36" y="270"/>
                </a:lnTo>
                <a:lnTo>
                  <a:pt x="39" y="277"/>
                </a:lnTo>
                <a:lnTo>
                  <a:pt x="39" y="284"/>
                </a:lnTo>
                <a:lnTo>
                  <a:pt x="37" y="291"/>
                </a:lnTo>
                <a:lnTo>
                  <a:pt x="36" y="298"/>
                </a:lnTo>
                <a:lnTo>
                  <a:pt x="34" y="305"/>
                </a:lnTo>
                <a:lnTo>
                  <a:pt x="28" y="314"/>
                </a:lnTo>
                <a:lnTo>
                  <a:pt x="22" y="321"/>
                </a:lnTo>
                <a:lnTo>
                  <a:pt x="22" y="328"/>
                </a:lnTo>
                <a:lnTo>
                  <a:pt x="19" y="335"/>
                </a:lnTo>
                <a:lnTo>
                  <a:pt x="17" y="342"/>
                </a:lnTo>
                <a:lnTo>
                  <a:pt x="17" y="348"/>
                </a:lnTo>
                <a:lnTo>
                  <a:pt x="17" y="362"/>
                </a:lnTo>
                <a:lnTo>
                  <a:pt x="19" y="372"/>
                </a:lnTo>
                <a:lnTo>
                  <a:pt x="21" y="378"/>
                </a:lnTo>
                <a:lnTo>
                  <a:pt x="24" y="388"/>
                </a:lnTo>
                <a:lnTo>
                  <a:pt x="30" y="406"/>
                </a:lnTo>
                <a:lnTo>
                  <a:pt x="34" y="413"/>
                </a:lnTo>
                <a:lnTo>
                  <a:pt x="37" y="422"/>
                </a:lnTo>
                <a:lnTo>
                  <a:pt x="39" y="429"/>
                </a:lnTo>
                <a:lnTo>
                  <a:pt x="41" y="436"/>
                </a:lnTo>
                <a:lnTo>
                  <a:pt x="41" y="450"/>
                </a:lnTo>
                <a:lnTo>
                  <a:pt x="43" y="459"/>
                </a:lnTo>
                <a:lnTo>
                  <a:pt x="43" y="466"/>
                </a:lnTo>
                <a:lnTo>
                  <a:pt x="39" y="473"/>
                </a:lnTo>
                <a:lnTo>
                  <a:pt x="34" y="480"/>
                </a:lnTo>
                <a:lnTo>
                  <a:pt x="30" y="487"/>
                </a:lnTo>
                <a:lnTo>
                  <a:pt x="26" y="494"/>
                </a:lnTo>
                <a:lnTo>
                  <a:pt x="24" y="501"/>
                </a:lnTo>
                <a:lnTo>
                  <a:pt x="24" y="508"/>
                </a:lnTo>
                <a:lnTo>
                  <a:pt x="24" y="515"/>
                </a:lnTo>
                <a:lnTo>
                  <a:pt x="24" y="531"/>
                </a:lnTo>
                <a:lnTo>
                  <a:pt x="26" y="547"/>
                </a:lnTo>
                <a:lnTo>
                  <a:pt x="30" y="556"/>
                </a:lnTo>
                <a:lnTo>
                  <a:pt x="34" y="563"/>
                </a:lnTo>
                <a:lnTo>
                  <a:pt x="37" y="570"/>
                </a:lnTo>
                <a:lnTo>
                  <a:pt x="39" y="577"/>
                </a:lnTo>
                <a:lnTo>
                  <a:pt x="43" y="586"/>
                </a:lnTo>
                <a:lnTo>
                  <a:pt x="43" y="593"/>
                </a:lnTo>
                <a:lnTo>
                  <a:pt x="43" y="600"/>
                </a:lnTo>
              </a:path>
            </a:pathLst>
          </a:custGeom>
          <a:noFill/>
          <a:ln w="25400" cap="rnd" cmpd="sng">
            <a:solidFill>
              <a:schemeClr val="folHlink"/>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2" name="Freeform 51">
            <a:extLst>
              <a:ext uri="{FF2B5EF4-FFF2-40B4-BE49-F238E27FC236}">
                <a16:creationId xmlns:a16="http://schemas.microsoft.com/office/drawing/2014/main" id="{55C7FBCE-35EF-D44F-BF41-C78FCA4370D9}"/>
              </a:ext>
            </a:extLst>
          </p:cNvPr>
          <p:cNvSpPr>
            <a:spLocks/>
          </p:cNvSpPr>
          <p:nvPr/>
        </p:nvSpPr>
        <p:spPr bwMode="auto">
          <a:xfrm>
            <a:off x="2458020" y="1801590"/>
            <a:ext cx="84137" cy="954087"/>
          </a:xfrm>
          <a:custGeom>
            <a:avLst/>
            <a:gdLst>
              <a:gd name="T0" fmla="*/ 22 w 55"/>
              <a:gd name="T1" fmla="*/ 0 h 601"/>
              <a:gd name="T2" fmla="*/ 14 w 55"/>
              <a:gd name="T3" fmla="*/ 17 h 601"/>
              <a:gd name="T4" fmla="*/ 11 w 55"/>
              <a:gd name="T5" fmla="*/ 33 h 601"/>
              <a:gd name="T6" fmla="*/ 4 w 55"/>
              <a:gd name="T7" fmla="*/ 55 h 601"/>
              <a:gd name="T8" fmla="*/ 0 w 55"/>
              <a:gd name="T9" fmla="*/ 77 h 601"/>
              <a:gd name="T10" fmla="*/ 0 w 55"/>
              <a:gd name="T11" fmla="*/ 94 h 601"/>
              <a:gd name="T12" fmla="*/ 4 w 55"/>
              <a:gd name="T13" fmla="*/ 110 h 601"/>
              <a:gd name="T14" fmla="*/ 11 w 55"/>
              <a:gd name="T15" fmla="*/ 127 h 601"/>
              <a:gd name="T16" fmla="*/ 14 w 55"/>
              <a:gd name="T17" fmla="*/ 143 h 601"/>
              <a:gd name="T18" fmla="*/ 22 w 55"/>
              <a:gd name="T19" fmla="*/ 160 h 601"/>
              <a:gd name="T20" fmla="*/ 29 w 55"/>
              <a:gd name="T21" fmla="*/ 176 h 601"/>
              <a:gd name="T22" fmla="*/ 32 w 55"/>
              <a:gd name="T23" fmla="*/ 193 h 601"/>
              <a:gd name="T24" fmla="*/ 36 w 55"/>
              <a:gd name="T25" fmla="*/ 209 h 601"/>
              <a:gd name="T26" fmla="*/ 40 w 55"/>
              <a:gd name="T27" fmla="*/ 226 h 601"/>
              <a:gd name="T28" fmla="*/ 40 w 55"/>
              <a:gd name="T29" fmla="*/ 248 h 601"/>
              <a:gd name="T30" fmla="*/ 40 w 55"/>
              <a:gd name="T31" fmla="*/ 264 h 601"/>
              <a:gd name="T32" fmla="*/ 36 w 55"/>
              <a:gd name="T33" fmla="*/ 281 h 601"/>
              <a:gd name="T34" fmla="*/ 32 w 55"/>
              <a:gd name="T35" fmla="*/ 303 h 601"/>
              <a:gd name="T36" fmla="*/ 29 w 55"/>
              <a:gd name="T37" fmla="*/ 341 h 601"/>
              <a:gd name="T38" fmla="*/ 29 w 55"/>
              <a:gd name="T39" fmla="*/ 358 h 601"/>
              <a:gd name="T40" fmla="*/ 25 w 55"/>
              <a:gd name="T41" fmla="*/ 374 h 601"/>
              <a:gd name="T42" fmla="*/ 25 w 55"/>
              <a:gd name="T43" fmla="*/ 391 h 601"/>
              <a:gd name="T44" fmla="*/ 29 w 55"/>
              <a:gd name="T45" fmla="*/ 407 h 601"/>
              <a:gd name="T46" fmla="*/ 36 w 55"/>
              <a:gd name="T47" fmla="*/ 424 h 601"/>
              <a:gd name="T48" fmla="*/ 40 w 55"/>
              <a:gd name="T49" fmla="*/ 440 h 601"/>
              <a:gd name="T50" fmla="*/ 47 w 55"/>
              <a:gd name="T51" fmla="*/ 457 h 601"/>
              <a:gd name="T52" fmla="*/ 47 w 55"/>
              <a:gd name="T53" fmla="*/ 473 h 601"/>
              <a:gd name="T54" fmla="*/ 47 w 55"/>
              <a:gd name="T55" fmla="*/ 490 h 601"/>
              <a:gd name="T56" fmla="*/ 43 w 55"/>
              <a:gd name="T57" fmla="*/ 506 h 601"/>
              <a:gd name="T58" fmla="*/ 43 w 55"/>
              <a:gd name="T59" fmla="*/ 528 h 601"/>
              <a:gd name="T60" fmla="*/ 43 w 55"/>
              <a:gd name="T61" fmla="*/ 545 h 601"/>
              <a:gd name="T62" fmla="*/ 43 w 55"/>
              <a:gd name="T63" fmla="*/ 561 h 601"/>
              <a:gd name="T64" fmla="*/ 47 w 55"/>
              <a:gd name="T65" fmla="*/ 578 h 601"/>
              <a:gd name="T66" fmla="*/ 54 w 55"/>
              <a:gd name="T67" fmla="*/ 600 h 601"/>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55"/>
              <a:gd name="T103" fmla="*/ 0 h 601"/>
              <a:gd name="T104" fmla="*/ 55 w 55"/>
              <a:gd name="T105" fmla="*/ 601 h 601"/>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55" h="601">
                <a:moveTo>
                  <a:pt x="22" y="0"/>
                </a:moveTo>
                <a:lnTo>
                  <a:pt x="14" y="17"/>
                </a:lnTo>
                <a:lnTo>
                  <a:pt x="11" y="33"/>
                </a:lnTo>
                <a:lnTo>
                  <a:pt x="4" y="55"/>
                </a:lnTo>
                <a:lnTo>
                  <a:pt x="0" y="77"/>
                </a:lnTo>
                <a:lnTo>
                  <a:pt x="0" y="94"/>
                </a:lnTo>
                <a:lnTo>
                  <a:pt x="4" y="110"/>
                </a:lnTo>
                <a:lnTo>
                  <a:pt x="11" y="127"/>
                </a:lnTo>
                <a:lnTo>
                  <a:pt x="14" y="143"/>
                </a:lnTo>
                <a:lnTo>
                  <a:pt x="22" y="160"/>
                </a:lnTo>
                <a:lnTo>
                  <a:pt x="29" y="176"/>
                </a:lnTo>
                <a:lnTo>
                  <a:pt x="32" y="193"/>
                </a:lnTo>
                <a:lnTo>
                  <a:pt x="36" y="209"/>
                </a:lnTo>
                <a:lnTo>
                  <a:pt x="40" y="226"/>
                </a:lnTo>
                <a:lnTo>
                  <a:pt x="40" y="248"/>
                </a:lnTo>
                <a:lnTo>
                  <a:pt x="40" y="264"/>
                </a:lnTo>
                <a:lnTo>
                  <a:pt x="36" y="281"/>
                </a:lnTo>
                <a:lnTo>
                  <a:pt x="32" y="303"/>
                </a:lnTo>
                <a:lnTo>
                  <a:pt x="29" y="341"/>
                </a:lnTo>
                <a:lnTo>
                  <a:pt x="29" y="358"/>
                </a:lnTo>
                <a:lnTo>
                  <a:pt x="25" y="374"/>
                </a:lnTo>
                <a:lnTo>
                  <a:pt x="25" y="391"/>
                </a:lnTo>
                <a:lnTo>
                  <a:pt x="29" y="407"/>
                </a:lnTo>
                <a:lnTo>
                  <a:pt x="36" y="424"/>
                </a:lnTo>
                <a:lnTo>
                  <a:pt x="40" y="440"/>
                </a:lnTo>
                <a:lnTo>
                  <a:pt x="47" y="457"/>
                </a:lnTo>
                <a:lnTo>
                  <a:pt x="47" y="473"/>
                </a:lnTo>
                <a:lnTo>
                  <a:pt x="47" y="490"/>
                </a:lnTo>
                <a:lnTo>
                  <a:pt x="43" y="506"/>
                </a:lnTo>
                <a:lnTo>
                  <a:pt x="43" y="528"/>
                </a:lnTo>
                <a:lnTo>
                  <a:pt x="43" y="545"/>
                </a:lnTo>
                <a:lnTo>
                  <a:pt x="43" y="561"/>
                </a:lnTo>
                <a:lnTo>
                  <a:pt x="47" y="578"/>
                </a:lnTo>
                <a:lnTo>
                  <a:pt x="54" y="600"/>
                </a:lnTo>
              </a:path>
            </a:pathLst>
          </a:custGeom>
          <a:noFill/>
          <a:ln w="25400" cap="rnd" cmpd="sng">
            <a:solidFill>
              <a:schemeClr val="folHlink"/>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3" name="Line 52">
            <a:extLst>
              <a:ext uri="{FF2B5EF4-FFF2-40B4-BE49-F238E27FC236}">
                <a16:creationId xmlns:a16="http://schemas.microsoft.com/office/drawing/2014/main" id="{F828FB33-DAB6-5E42-963D-8CA394A7E199}"/>
              </a:ext>
            </a:extLst>
          </p:cNvPr>
          <p:cNvSpPr>
            <a:spLocks noChangeShapeType="1"/>
          </p:cNvSpPr>
          <p:nvPr/>
        </p:nvSpPr>
        <p:spPr bwMode="auto">
          <a:xfrm>
            <a:off x="5236145" y="4870227"/>
            <a:ext cx="3433762" cy="0"/>
          </a:xfrm>
          <a:prstGeom prst="line">
            <a:avLst/>
          </a:prstGeom>
          <a:noFill/>
          <a:ln w="50800">
            <a:solidFill>
              <a:srgbClr val="FFFFFF"/>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 name="Line 20">
            <a:extLst>
              <a:ext uri="{FF2B5EF4-FFF2-40B4-BE49-F238E27FC236}">
                <a16:creationId xmlns:a16="http://schemas.microsoft.com/office/drawing/2014/main" id="{09E74C4C-3B72-764E-ADD8-4DCC0BFECAC8}"/>
              </a:ext>
            </a:extLst>
          </p:cNvPr>
          <p:cNvSpPr>
            <a:spLocks noChangeShapeType="1"/>
          </p:cNvSpPr>
          <p:nvPr/>
        </p:nvSpPr>
        <p:spPr bwMode="auto">
          <a:xfrm flipV="1">
            <a:off x="5909176" y="3306540"/>
            <a:ext cx="3175" cy="1604963"/>
          </a:xfrm>
          <a:prstGeom prst="line">
            <a:avLst/>
          </a:prstGeom>
          <a:noFill/>
          <a:ln w="101600">
            <a:solidFill>
              <a:srgbClr val="FAFD00"/>
            </a:solidFill>
            <a:prstDash val="sysDot"/>
            <a:round/>
            <a:headEnd type="triangle"/>
            <a:tailEnd type="non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7" name="Line 27">
            <a:extLst>
              <a:ext uri="{FF2B5EF4-FFF2-40B4-BE49-F238E27FC236}">
                <a16:creationId xmlns:a16="http://schemas.microsoft.com/office/drawing/2014/main" id="{C39E5EC6-FC89-1B4E-B98A-DDC9A2AB28D3}"/>
              </a:ext>
            </a:extLst>
          </p:cNvPr>
          <p:cNvSpPr>
            <a:spLocks noChangeShapeType="1"/>
          </p:cNvSpPr>
          <p:nvPr/>
        </p:nvSpPr>
        <p:spPr bwMode="auto">
          <a:xfrm flipH="1" flipV="1">
            <a:off x="6871201" y="2792190"/>
            <a:ext cx="0" cy="2133600"/>
          </a:xfrm>
          <a:prstGeom prst="line">
            <a:avLst/>
          </a:prstGeom>
          <a:noFill/>
          <a:ln w="101600">
            <a:solidFill>
              <a:srgbClr val="009A02"/>
            </a:solidFill>
            <a:prstDash val="sysDot"/>
            <a:round/>
            <a:headEnd type="triangle"/>
            <a:tailEnd type="non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8" name="Line 21">
            <a:extLst>
              <a:ext uri="{FF2B5EF4-FFF2-40B4-BE49-F238E27FC236}">
                <a16:creationId xmlns:a16="http://schemas.microsoft.com/office/drawing/2014/main" id="{37E499D3-7ECD-DB4F-A492-245A5C4D9868}"/>
              </a:ext>
            </a:extLst>
          </p:cNvPr>
          <p:cNvSpPr>
            <a:spLocks noChangeShapeType="1"/>
          </p:cNvSpPr>
          <p:nvPr/>
        </p:nvSpPr>
        <p:spPr bwMode="auto">
          <a:xfrm flipV="1">
            <a:off x="7774558" y="2207342"/>
            <a:ext cx="3175" cy="2713038"/>
          </a:xfrm>
          <a:prstGeom prst="line">
            <a:avLst/>
          </a:prstGeom>
          <a:noFill/>
          <a:ln w="101600">
            <a:solidFill>
              <a:srgbClr val="618FFD"/>
            </a:solidFill>
            <a:prstDash val="sysDot"/>
            <a:round/>
            <a:headEnd type="triangle"/>
            <a:tailEnd type="non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 name="矩形 60">
            <a:extLst>
              <a:ext uri="{FF2B5EF4-FFF2-40B4-BE49-F238E27FC236}">
                <a16:creationId xmlns:a16="http://schemas.microsoft.com/office/drawing/2014/main" id="{29B76D9F-8401-D04F-A19C-69A0CA885B0F}"/>
              </a:ext>
            </a:extLst>
          </p:cNvPr>
          <p:cNvSpPr/>
          <p:nvPr/>
        </p:nvSpPr>
        <p:spPr bwMode="auto">
          <a:xfrm>
            <a:off x="4485419" y="5933022"/>
            <a:ext cx="711895" cy="601662"/>
          </a:xfrm>
          <a:prstGeom prst="rect">
            <a:avLst/>
          </a:prstGeom>
          <a:noFill/>
          <a:ln w="19050">
            <a:solidFill>
              <a:srgbClr val="FF0000"/>
            </a:solidFill>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1" lang="zh-CN" altLang="en-US" sz="2400" b="0" i="0" u="none" strike="noStrike" cap="none" normalizeH="0" baseline="0" dirty="0">
                <a:ln>
                  <a:noFill/>
                </a:ln>
                <a:solidFill>
                  <a:schemeClr val="tx1"/>
                </a:solidFill>
                <a:effectLst/>
                <a:latin typeface="Times New Roman" pitchFamily="18" charset="0"/>
                <a:ea typeface="黑体" pitchFamily="2" charset="-122"/>
              </a:rPr>
              <a:t>吸收</a:t>
            </a:r>
          </a:p>
        </p:txBody>
      </p:sp>
      <p:cxnSp>
        <p:nvCxnSpPr>
          <p:cNvPr id="63" name="曲线连接符 62">
            <a:extLst>
              <a:ext uri="{FF2B5EF4-FFF2-40B4-BE49-F238E27FC236}">
                <a16:creationId xmlns:a16="http://schemas.microsoft.com/office/drawing/2014/main" id="{6B464A2D-0CB3-6A45-8F8A-BF8A005E2BD1}"/>
              </a:ext>
            </a:extLst>
          </p:cNvPr>
          <p:cNvCxnSpPr>
            <a:cxnSpLocks/>
          </p:cNvCxnSpPr>
          <p:nvPr/>
        </p:nvCxnSpPr>
        <p:spPr bwMode="auto">
          <a:xfrm rot="5400000">
            <a:off x="4553525" y="4963124"/>
            <a:ext cx="1265234" cy="674562"/>
          </a:xfrm>
          <a:prstGeom prst="curvedConnector3">
            <a:avLst/>
          </a:prstGeom>
          <a:solidFill>
            <a:schemeClr val="tx1"/>
          </a:solidFill>
          <a:ln w="19050" cap="flat" cmpd="sng" algn="ctr">
            <a:solidFill>
              <a:srgbClr val="FF0000"/>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65" name="曲线连接符 64">
            <a:extLst>
              <a:ext uri="{FF2B5EF4-FFF2-40B4-BE49-F238E27FC236}">
                <a16:creationId xmlns:a16="http://schemas.microsoft.com/office/drawing/2014/main" id="{F58FFFE9-D94C-3A41-8963-3DF6214771D9}"/>
              </a:ext>
            </a:extLst>
          </p:cNvPr>
          <p:cNvCxnSpPr>
            <a:cxnSpLocks/>
          </p:cNvCxnSpPr>
          <p:nvPr/>
        </p:nvCxnSpPr>
        <p:spPr bwMode="auto">
          <a:xfrm rot="16200000" flipH="1">
            <a:off x="5721480" y="5029480"/>
            <a:ext cx="1217762" cy="570646"/>
          </a:xfrm>
          <a:prstGeom prst="curvedConnector3">
            <a:avLst/>
          </a:prstGeom>
          <a:solidFill>
            <a:schemeClr val="tx1"/>
          </a:solidFill>
          <a:ln w="19050" cap="flat" cmpd="sng" algn="ctr">
            <a:solidFill>
              <a:srgbClr val="FF0000"/>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68" name="矩形 67">
            <a:extLst>
              <a:ext uri="{FF2B5EF4-FFF2-40B4-BE49-F238E27FC236}">
                <a16:creationId xmlns:a16="http://schemas.microsoft.com/office/drawing/2014/main" id="{E453A04C-91E6-6741-B1EA-10CC812EF84B}"/>
              </a:ext>
            </a:extLst>
          </p:cNvPr>
          <p:cNvSpPr/>
          <p:nvPr/>
        </p:nvSpPr>
        <p:spPr bwMode="auto">
          <a:xfrm>
            <a:off x="6254972" y="5934540"/>
            <a:ext cx="711895" cy="601662"/>
          </a:xfrm>
          <a:prstGeom prst="rect">
            <a:avLst/>
          </a:prstGeom>
          <a:noFill/>
          <a:ln w="19050">
            <a:solidFill>
              <a:srgbClr val="FF0000"/>
            </a:solidFill>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1" lang="zh-CN" altLang="en-US" sz="2400" b="0" i="0" u="none" strike="noStrike" cap="none" normalizeH="0" baseline="0" dirty="0">
                <a:ln>
                  <a:noFill/>
                </a:ln>
                <a:solidFill>
                  <a:schemeClr val="tx1"/>
                </a:solidFill>
                <a:effectLst/>
                <a:latin typeface="Times New Roman" pitchFamily="18" charset="0"/>
                <a:ea typeface="黑体" pitchFamily="2" charset="-122"/>
              </a:rPr>
              <a:t>发射</a:t>
            </a:r>
          </a:p>
        </p:txBody>
      </p:sp>
      <p:pic>
        <p:nvPicPr>
          <p:cNvPr id="3" name="图片 2">
            <a:extLst>
              <a:ext uri="{FF2B5EF4-FFF2-40B4-BE49-F238E27FC236}">
                <a16:creationId xmlns:a16="http://schemas.microsoft.com/office/drawing/2014/main" id="{A7275FF3-0D90-D246-A0F0-FB352FFE515C}"/>
              </a:ext>
            </a:extLst>
          </p:cNvPr>
          <p:cNvPicPr>
            <a:picLocks noChangeAspect="1"/>
          </p:cNvPicPr>
          <p:nvPr/>
        </p:nvPicPr>
        <p:blipFill>
          <a:blip r:embed="rId2"/>
          <a:stretch>
            <a:fillRect/>
          </a:stretch>
        </p:blipFill>
        <p:spPr>
          <a:xfrm>
            <a:off x="543001" y="3533792"/>
            <a:ext cx="3965858" cy="1364769"/>
          </a:xfrm>
          <a:prstGeom prst="rect">
            <a:avLst/>
          </a:prstGeom>
        </p:spPr>
      </p:pic>
      <p:sp>
        <p:nvSpPr>
          <p:cNvPr id="55" name="Rectangle 5">
            <a:extLst>
              <a:ext uri="{FF2B5EF4-FFF2-40B4-BE49-F238E27FC236}">
                <a16:creationId xmlns:a16="http://schemas.microsoft.com/office/drawing/2014/main" id="{EB304300-5B13-7C4C-922F-C5FA599A880E}"/>
              </a:ext>
            </a:extLst>
          </p:cNvPr>
          <p:cNvSpPr>
            <a:spLocks noChangeArrowheads="1"/>
          </p:cNvSpPr>
          <p:nvPr/>
        </p:nvSpPr>
        <p:spPr bwMode="auto">
          <a:xfrm>
            <a:off x="1090320" y="5340126"/>
            <a:ext cx="557212"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txBody>
          <a:bodyPr wrap="none" lIns="90488" tIns="44450" rIns="90488" bIns="44450" anchor="ctr"/>
          <a:lstStyle>
            <a:lvl1pPr>
              <a:spcBef>
                <a:spcPct val="35000"/>
              </a:spcBef>
              <a:buSzPct val="60000"/>
              <a:buFont typeface="Wingdings" pitchFamily="2" charset="2"/>
              <a:buChar char="l"/>
              <a:defRPr b="1">
                <a:solidFill>
                  <a:srgbClr val="FFCC00"/>
                </a:solidFill>
                <a:latin typeface="Arial" panose="020B0604020202020204" pitchFamily="34" charset="0"/>
              </a:defRPr>
            </a:lvl1pPr>
            <a:lvl2pPr marL="742950" indent="-285750">
              <a:lnSpc>
                <a:spcPct val="90000"/>
              </a:lnSpc>
              <a:spcBef>
                <a:spcPct val="40000"/>
              </a:spcBef>
              <a:buSzPct val="60000"/>
              <a:buFont typeface="Wingdings" pitchFamily="2" charset="2"/>
              <a:buChar char="l"/>
              <a:defRPr sz="1600">
                <a:solidFill>
                  <a:srgbClr val="FFCC00"/>
                </a:solidFill>
                <a:latin typeface="Arial" panose="020B0604020202020204" pitchFamily="34" charset="0"/>
              </a:defRPr>
            </a:lvl2pPr>
            <a:lvl3pPr marL="1143000" indent="-228600">
              <a:lnSpc>
                <a:spcPct val="90000"/>
              </a:lnSpc>
              <a:spcBef>
                <a:spcPct val="40000"/>
              </a:spcBef>
              <a:buSzPct val="60000"/>
              <a:buFont typeface="Wingdings" pitchFamily="2" charset="2"/>
              <a:buChar char="l"/>
              <a:defRPr sz="1600">
                <a:solidFill>
                  <a:srgbClr val="FFCC00"/>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lnSpc>
                <a:spcPct val="90000"/>
              </a:lnSpc>
              <a:spcBef>
                <a:spcPct val="0"/>
              </a:spcBef>
              <a:buSzTx/>
              <a:buFontTx/>
              <a:buNone/>
            </a:pPr>
            <a:r>
              <a:rPr kumimoji="1" lang="en-US" altLang="zh-TW" sz="1800" dirty="0">
                <a:solidFill>
                  <a:schemeClr val="tx1"/>
                </a:solidFill>
                <a:latin typeface="华文细黑" panose="02010600040101010101" pitchFamily="2" charset="-122"/>
                <a:ea typeface="华文细黑" panose="02010600040101010101" pitchFamily="2" charset="-122"/>
              </a:rPr>
              <a:t>Ba</a:t>
            </a:r>
          </a:p>
        </p:txBody>
      </p:sp>
      <p:sp>
        <p:nvSpPr>
          <p:cNvPr id="59" name="Rectangle 6">
            <a:extLst>
              <a:ext uri="{FF2B5EF4-FFF2-40B4-BE49-F238E27FC236}">
                <a16:creationId xmlns:a16="http://schemas.microsoft.com/office/drawing/2014/main" id="{B02D5307-5AE7-4B40-A058-607B643CFB5E}"/>
              </a:ext>
            </a:extLst>
          </p:cNvPr>
          <p:cNvSpPr>
            <a:spLocks noChangeArrowheads="1"/>
          </p:cNvSpPr>
          <p:nvPr/>
        </p:nvSpPr>
        <p:spPr bwMode="auto">
          <a:xfrm>
            <a:off x="2186557" y="5348064"/>
            <a:ext cx="542925"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txBody>
          <a:bodyPr wrap="none" lIns="90488" tIns="44450" rIns="90488" bIns="44450" anchor="ctr"/>
          <a:lstStyle>
            <a:lvl1pPr>
              <a:spcBef>
                <a:spcPct val="35000"/>
              </a:spcBef>
              <a:buSzPct val="60000"/>
              <a:buFont typeface="Wingdings" pitchFamily="2" charset="2"/>
              <a:buChar char="l"/>
              <a:defRPr b="1">
                <a:solidFill>
                  <a:srgbClr val="FFCC00"/>
                </a:solidFill>
                <a:latin typeface="Arial" panose="020B0604020202020204" pitchFamily="34" charset="0"/>
              </a:defRPr>
            </a:lvl1pPr>
            <a:lvl2pPr marL="742950" indent="-285750">
              <a:lnSpc>
                <a:spcPct val="90000"/>
              </a:lnSpc>
              <a:spcBef>
                <a:spcPct val="40000"/>
              </a:spcBef>
              <a:buSzPct val="60000"/>
              <a:buFont typeface="Wingdings" pitchFamily="2" charset="2"/>
              <a:buChar char="l"/>
              <a:defRPr sz="1600">
                <a:solidFill>
                  <a:srgbClr val="FFCC00"/>
                </a:solidFill>
                <a:latin typeface="Arial" panose="020B0604020202020204" pitchFamily="34" charset="0"/>
              </a:defRPr>
            </a:lvl2pPr>
            <a:lvl3pPr marL="1143000" indent="-228600">
              <a:lnSpc>
                <a:spcPct val="90000"/>
              </a:lnSpc>
              <a:spcBef>
                <a:spcPct val="40000"/>
              </a:spcBef>
              <a:buSzPct val="60000"/>
              <a:buFont typeface="Wingdings" pitchFamily="2" charset="2"/>
              <a:buChar char="l"/>
              <a:defRPr sz="1600">
                <a:solidFill>
                  <a:srgbClr val="FFCC00"/>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lnSpc>
                <a:spcPct val="90000"/>
              </a:lnSpc>
              <a:spcBef>
                <a:spcPct val="0"/>
              </a:spcBef>
              <a:buSzTx/>
              <a:buFontTx/>
              <a:buNone/>
            </a:pPr>
            <a:r>
              <a:rPr kumimoji="1" lang="en-US" altLang="zh-TW" sz="1800">
                <a:solidFill>
                  <a:schemeClr val="tx1"/>
                </a:solidFill>
                <a:latin typeface="华文细黑" panose="02010600040101010101" pitchFamily="2" charset="-122"/>
                <a:ea typeface="华文细黑" panose="02010600040101010101" pitchFamily="2" charset="-122"/>
              </a:rPr>
              <a:t>Na</a:t>
            </a:r>
          </a:p>
        </p:txBody>
      </p:sp>
      <p:sp>
        <p:nvSpPr>
          <p:cNvPr id="60" name="Rectangle 28">
            <a:extLst>
              <a:ext uri="{FF2B5EF4-FFF2-40B4-BE49-F238E27FC236}">
                <a16:creationId xmlns:a16="http://schemas.microsoft.com/office/drawing/2014/main" id="{2CD67BDD-FBA7-E140-9274-1F43579B8094}"/>
              </a:ext>
            </a:extLst>
          </p:cNvPr>
          <p:cNvSpPr>
            <a:spLocks noChangeArrowheads="1"/>
          </p:cNvSpPr>
          <p:nvPr/>
        </p:nvSpPr>
        <p:spPr bwMode="auto">
          <a:xfrm>
            <a:off x="369458" y="5381746"/>
            <a:ext cx="5651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txBody>
          <a:bodyPr lIns="90488" tIns="44450" rIns="90488" bIns="44450">
            <a:spAutoFit/>
          </a:bodyPr>
          <a:lstStyle>
            <a:lvl1pPr>
              <a:spcBef>
                <a:spcPct val="35000"/>
              </a:spcBef>
              <a:buSzPct val="60000"/>
              <a:buFont typeface="Wingdings" pitchFamily="2" charset="2"/>
              <a:buChar char="l"/>
              <a:defRPr b="1">
                <a:solidFill>
                  <a:srgbClr val="FFCC00"/>
                </a:solidFill>
                <a:latin typeface="Arial" panose="020B0604020202020204" pitchFamily="34" charset="0"/>
              </a:defRPr>
            </a:lvl1pPr>
            <a:lvl2pPr marL="742950" indent="-285750">
              <a:lnSpc>
                <a:spcPct val="90000"/>
              </a:lnSpc>
              <a:spcBef>
                <a:spcPct val="40000"/>
              </a:spcBef>
              <a:buSzPct val="60000"/>
              <a:buFont typeface="Wingdings" pitchFamily="2" charset="2"/>
              <a:buChar char="l"/>
              <a:defRPr sz="1600">
                <a:solidFill>
                  <a:srgbClr val="FFCC00"/>
                </a:solidFill>
                <a:latin typeface="Arial" panose="020B0604020202020204" pitchFamily="34" charset="0"/>
              </a:defRPr>
            </a:lvl2pPr>
            <a:lvl3pPr marL="1143000" indent="-228600">
              <a:lnSpc>
                <a:spcPct val="90000"/>
              </a:lnSpc>
              <a:spcBef>
                <a:spcPct val="40000"/>
              </a:spcBef>
              <a:buSzPct val="60000"/>
              <a:buFont typeface="Wingdings" pitchFamily="2" charset="2"/>
              <a:buChar char="l"/>
              <a:defRPr sz="1600">
                <a:solidFill>
                  <a:srgbClr val="FFCC00"/>
                </a:solidFill>
                <a:latin typeface="Arial" panose="020B0604020202020204" pitchFamily="34"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nSpc>
                <a:spcPct val="90000"/>
              </a:lnSpc>
              <a:spcBef>
                <a:spcPct val="0"/>
              </a:spcBef>
              <a:buSzTx/>
              <a:buFontTx/>
              <a:buNone/>
            </a:pPr>
            <a:r>
              <a:rPr kumimoji="1" lang="en-US" altLang="zh-TW" sz="1800" dirty="0">
                <a:solidFill>
                  <a:schemeClr val="tx1"/>
                </a:solidFill>
                <a:latin typeface="华文细黑" panose="02010600040101010101" pitchFamily="2" charset="-122"/>
                <a:ea typeface="华文细黑" panose="02010600040101010101" pitchFamily="2" charset="-122"/>
              </a:rPr>
              <a:t>Cu</a:t>
            </a:r>
          </a:p>
        </p:txBody>
      </p:sp>
    </p:spTree>
    <p:extLst>
      <p:ext uri="{BB962C8B-B14F-4D97-AF65-F5344CB8AC3E}">
        <p14:creationId xmlns:p14="http://schemas.microsoft.com/office/powerpoint/2010/main" val="223139196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D4698FE-E439-9540-905D-4AA94DA90D84}"/>
              </a:ext>
            </a:extLst>
          </p:cNvPr>
          <p:cNvSpPr>
            <a:spLocks noGrp="1"/>
          </p:cNvSpPr>
          <p:nvPr>
            <p:ph type="sldNum" sz="quarter" idx="10"/>
          </p:nvPr>
        </p:nvSpPr>
        <p:spPr/>
        <p:txBody>
          <a:bodyPr/>
          <a:lstStyle/>
          <a:p>
            <a:fld id="{45B8A701-AFD2-43CB-A356-4D0DCF8AAF5F}" type="slidenum">
              <a:rPr lang="zh-CN" altLang="en-US" smtClean="0"/>
              <a:pPr/>
              <a:t>34</a:t>
            </a:fld>
            <a:endParaRPr lang="en-US" altLang="zh-CN"/>
          </a:p>
        </p:txBody>
      </p:sp>
      <p:pic>
        <p:nvPicPr>
          <p:cNvPr id="4" name="图片 3">
            <a:extLst>
              <a:ext uri="{FF2B5EF4-FFF2-40B4-BE49-F238E27FC236}">
                <a16:creationId xmlns:a16="http://schemas.microsoft.com/office/drawing/2014/main" id="{7606B1BD-5E03-0443-A34E-8EE295247954}"/>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2627784" y="1124744"/>
            <a:ext cx="5930439" cy="4816223"/>
          </a:xfrm>
          <a:prstGeom prst="rect">
            <a:avLst/>
          </a:prstGeom>
        </p:spPr>
      </p:pic>
      <p:sp>
        <p:nvSpPr>
          <p:cNvPr id="5" name="文本框 4">
            <a:extLst>
              <a:ext uri="{FF2B5EF4-FFF2-40B4-BE49-F238E27FC236}">
                <a16:creationId xmlns:a16="http://schemas.microsoft.com/office/drawing/2014/main" id="{61F366CA-3461-B64B-A81A-7E2C46AA2E4D}"/>
              </a:ext>
            </a:extLst>
          </p:cNvPr>
          <p:cNvSpPr txBox="1"/>
          <p:nvPr/>
        </p:nvSpPr>
        <p:spPr>
          <a:xfrm>
            <a:off x="3923928" y="260648"/>
            <a:ext cx="1441420" cy="523220"/>
          </a:xfrm>
          <a:prstGeom prst="rect">
            <a:avLst/>
          </a:prstGeom>
          <a:noFill/>
        </p:spPr>
        <p:txBody>
          <a:bodyPr wrap="none" rtlCol="0">
            <a:spAutoFit/>
          </a:bodyPr>
          <a:lstStyle/>
          <a:p>
            <a:pPr algn="ctr"/>
            <a:r>
              <a:rPr kumimoji="1" lang="zh-CN" altLang="en-US" sz="2800" dirty="0">
                <a:latin typeface="+mj-ea"/>
                <a:ea typeface="+mj-ea"/>
              </a:rPr>
              <a:t>互补色 </a:t>
            </a:r>
          </a:p>
        </p:txBody>
      </p:sp>
      <p:sp>
        <p:nvSpPr>
          <p:cNvPr id="3" name="文本框 2">
            <a:extLst>
              <a:ext uri="{FF2B5EF4-FFF2-40B4-BE49-F238E27FC236}">
                <a16:creationId xmlns:a16="http://schemas.microsoft.com/office/drawing/2014/main" id="{F87ACC55-1434-5241-A87D-CF15BFF3AB94}"/>
              </a:ext>
            </a:extLst>
          </p:cNvPr>
          <p:cNvSpPr txBox="1"/>
          <p:nvPr/>
        </p:nvSpPr>
        <p:spPr>
          <a:xfrm>
            <a:off x="192915" y="1628800"/>
            <a:ext cx="2287806" cy="830997"/>
          </a:xfrm>
          <a:prstGeom prst="rect">
            <a:avLst/>
          </a:prstGeom>
          <a:noFill/>
        </p:spPr>
        <p:txBody>
          <a:bodyPr wrap="none" rtlCol="0">
            <a:spAutoFit/>
          </a:bodyPr>
          <a:lstStyle/>
          <a:p>
            <a:pPr algn="ctr"/>
            <a:r>
              <a:rPr lang="en-US" altLang="zh-CN" dirty="0"/>
              <a:t>2.76-3.10</a:t>
            </a:r>
            <a:r>
              <a:rPr lang="zh-CN" altLang="en-US" dirty="0"/>
              <a:t> </a:t>
            </a:r>
            <a:r>
              <a:rPr lang="en-US" altLang="zh-CN" dirty="0"/>
              <a:t>eV</a:t>
            </a:r>
          </a:p>
          <a:p>
            <a:pPr algn="ctr"/>
            <a:r>
              <a:rPr kumimoji="1" lang="en-US" altLang="zh-CN" dirty="0"/>
              <a:t>266</a:t>
            </a:r>
            <a:r>
              <a:rPr lang="en-US" altLang="zh-CN" dirty="0"/>
              <a:t>-300</a:t>
            </a:r>
            <a:r>
              <a:rPr lang="zh-CN" altLang="en-US" dirty="0"/>
              <a:t> </a:t>
            </a:r>
            <a:r>
              <a:rPr lang="en-US" altLang="zh-CN" dirty="0"/>
              <a:t>kJ</a:t>
            </a:r>
            <a:r>
              <a:rPr lang="zh-CN" altLang="en-US" dirty="0"/>
              <a:t>∙</a:t>
            </a:r>
            <a:r>
              <a:rPr lang="en-US" altLang="zh-CN" dirty="0"/>
              <a:t>mol</a:t>
            </a:r>
            <a:r>
              <a:rPr lang="en-US" altLang="zh-CN" baseline="30000" dirty="0"/>
              <a:t>-1</a:t>
            </a:r>
            <a:endParaRPr kumimoji="1" lang="zh-CN" altLang="en-US" baseline="30000" dirty="0"/>
          </a:p>
        </p:txBody>
      </p:sp>
    </p:spTree>
    <p:extLst>
      <p:ext uri="{BB962C8B-B14F-4D97-AF65-F5344CB8AC3E}">
        <p14:creationId xmlns:p14="http://schemas.microsoft.com/office/powerpoint/2010/main" val="170205060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A124BE4-FA21-1545-87E8-99FFE3D9FCFA}"/>
              </a:ext>
            </a:extLst>
          </p:cNvPr>
          <p:cNvSpPr>
            <a:spLocks noGrp="1"/>
          </p:cNvSpPr>
          <p:nvPr>
            <p:ph type="sldNum" sz="quarter" idx="10"/>
          </p:nvPr>
        </p:nvSpPr>
        <p:spPr/>
        <p:txBody>
          <a:bodyPr/>
          <a:lstStyle/>
          <a:p>
            <a:fld id="{45B8A701-AFD2-43CB-A356-4D0DCF8AAF5F}" type="slidenum">
              <a:rPr lang="zh-CN" altLang="en-US" smtClean="0"/>
              <a:pPr/>
              <a:t>35</a:t>
            </a:fld>
            <a:endParaRPr lang="en-US" altLang="zh-CN"/>
          </a:p>
        </p:txBody>
      </p:sp>
      <p:pic>
        <p:nvPicPr>
          <p:cNvPr id="4" name="Picture 8" descr="See the source image">
            <a:extLst>
              <a:ext uri="{FF2B5EF4-FFF2-40B4-BE49-F238E27FC236}">
                <a16:creationId xmlns:a16="http://schemas.microsoft.com/office/drawing/2014/main" id="{05BDCD79-840F-CB4E-B254-2C9809CB6AAE}"/>
              </a:ext>
            </a:extLst>
          </p:cNvPr>
          <p:cNvPicPr>
            <a:picLocks noChangeAspect="1" noChangeArrowheads="1"/>
          </p:cNvPicPr>
          <p:nvPr/>
        </p:nvPicPr>
        <p:blipFill>
          <a:blip r:embed="rId2" cstate="hqprint">
            <a:extLst>
              <a:ext uri="{28A0092B-C50C-407E-A947-70E740481C1C}">
                <a14:useLocalDpi xmlns:a14="http://schemas.microsoft.com/office/drawing/2010/main"/>
              </a:ext>
            </a:extLst>
          </a:blip>
          <a:srcRect/>
          <a:stretch>
            <a:fillRect/>
          </a:stretch>
        </p:blipFill>
        <p:spPr bwMode="auto">
          <a:xfrm>
            <a:off x="664367" y="247247"/>
            <a:ext cx="1368152" cy="1368152"/>
          </a:xfrm>
          <a:prstGeom prst="rect">
            <a:avLst/>
          </a:prstGeom>
          <a:noFill/>
          <a:extLst>
            <a:ext uri="{909E8E84-426E-40DD-AFC4-6F175D3DCCD1}">
              <a14:hiddenFill xmlns:a14="http://schemas.microsoft.com/office/drawing/2010/main">
                <a:solidFill>
                  <a:srgbClr val="FFFFFF"/>
                </a:solidFill>
              </a14:hiddenFill>
            </a:ext>
          </a:extLst>
        </p:spPr>
      </p:pic>
      <p:sp>
        <p:nvSpPr>
          <p:cNvPr id="13" name="文本框 12">
            <a:extLst>
              <a:ext uri="{FF2B5EF4-FFF2-40B4-BE49-F238E27FC236}">
                <a16:creationId xmlns:a16="http://schemas.microsoft.com/office/drawing/2014/main" id="{9792C0F7-CCB1-C24C-9CD6-39A1105C387E}"/>
              </a:ext>
            </a:extLst>
          </p:cNvPr>
          <p:cNvSpPr txBox="1"/>
          <p:nvPr/>
        </p:nvSpPr>
        <p:spPr>
          <a:xfrm>
            <a:off x="7638820" y="4898850"/>
            <a:ext cx="1082348" cy="707886"/>
          </a:xfrm>
          <a:prstGeom prst="rect">
            <a:avLst/>
          </a:prstGeom>
          <a:noFill/>
        </p:spPr>
        <p:txBody>
          <a:bodyPr wrap="none" rtlCol="0">
            <a:spAutoFit/>
          </a:bodyPr>
          <a:lstStyle/>
          <a:p>
            <a:r>
              <a:rPr lang="en-US" altLang="zh-CN" sz="2000" dirty="0"/>
              <a:t>-8.76</a:t>
            </a:r>
            <a:r>
              <a:rPr lang="zh-CN" altLang="en-US" sz="2000" dirty="0"/>
              <a:t> </a:t>
            </a:r>
            <a:r>
              <a:rPr lang="en-US" altLang="zh-CN" sz="2000" dirty="0"/>
              <a:t>eV</a:t>
            </a:r>
          </a:p>
          <a:p>
            <a:r>
              <a:rPr lang="en-US" altLang="zh-CN" sz="2000" dirty="0"/>
              <a:t>-4.19</a:t>
            </a:r>
            <a:r>
              <a:rPr lang="zh-CN" altLang="en-US" sz="2000" dirty="0"/>
              <a:t> </a:t>
            </a:r>
            <a:r>
              <a:rPr lang="en-US" altLang="zh-CN" sz="2000" dirty="0"/>
              <a:t>eV</a:t>
            </a:r>
          </a:p>
        </p:txBody>
      </p:sp>
      <p:sp>
        <p:nvSpPr>
          <p:cNvPr id="14" name="文本框 13">
            <a:extLst>
              <a:ext uri="{FF2B5EF4-FFF2-40B4-BE49-F238E27FC236}">
                <a16:creationId xmlns:a16="http://schemas.microsoft.com/office/drawing/2014/main" id="{03CC4EE8-CF1E-E549-81D3-91B206B328AE}"/>
              </a:ext>
            </a:extLst>
          </p:cNvPr>
          <p:cNvSpPr txBox="1"/>
          <p:nvPr/>
        </p:nvSpPr>
        <p:spPr>
          <a:xfrm>
            <a:off x="2954328" y="669713"/>
            <a:ext cx="4202247" cy="523220"/>
          </a:xfrm>
          <a:prstGeom prst="rect">
            <a:avLst/>
          </a:prstGeom>
          <a:solidFill>
            <a:srgbClr val="C2D02D"/>
          </a:solidFill>
        </p:spPr>
        <p:txBody>
          <a:bodyPr wrap="square" rtlCol="0" anchor="ctr">
            <a:spAutoFit/>
          </a:bodyPr>
          <a:lstStyle/>
          <a:p>
            <a:pPr algn="ctr"/>
            <a:r>
              <a:rPr lang="zh-CN" altLang="en-US" sz="2800" dirty="0">
                <a:solidFill>
                  <a:srgbClr val="0000FF"/>
                </a:solidFill>
                <a:latin typeface="+mn-lt"/>
              </a:rPr>
              <a:t>氯气为什么是黄绿色？</a:t>
            </a:r>
            <a:endParaRPr lang="en-US" altLang="zh-CN" sz="2800" dirty="0">
              <a:solidFill>
                <a:srgbClr val="0000FF"/>
              </a:solidFill>
              <a:latin typeface="+mn-lt"/>
            </a:endParaRPr>
          </a:p>
        </p:txBody>
      </p:sp>
      <p:grpSp>
        <p:nvGrpSpPr>
          <p:cNvPr id="17" name="组合 16">
            <a:extLst>
              <a:ext uri="{FF2B5EF4-FFF2-40B4-BE49-F238E27FC236}">
                <a16:creationId xmlns:a16="http://schemas.microsoft.com/office/drawing/2014/main" id="{3737F825-6D3C-114A-97D5-FA9CB09F73F0}"/>
              </a:ext>
            </a:extLst>
          </p:cNvPr>
          <p:cNvGrpSpPr/>
          <p:nvPr/>
        </p:nvGrpSpPr>
        <p:grpSpPr>
          <a:xfrm>
            <a:off x="4439383" y="2260786"/>
            <a:ext cx="2598710" cy="3659801"/>
            <a:chOff x="4484438" y="2405860"/>
            <a:chExt cx="2598710" cy="3659801"/>
          </a:xfrm>
        </p:grpSpPr>
        <p:pic>
          <p:nvPicPr>
            <p:cNvPr id="15" name="图片 14">
              <a:extLst>
                <a:ext uri="{FF2B5EF4-FFF2-40B4-BE49-F238E27FC236}">
                  <a16:creationId xmlns:a16="http://schemas.microsoft.com/office/drawing/2014/main" id="{09BDBE7A-C7AA-B348-8D72-6DB3DB61FC27}"/>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4484438" y="2405860"/>
              <a:ext cx="1296144" cy="3659800"/>
            </a:xfrm>
            <a:prstGeom prst="rect">
              <a:avLst/>
            </a:prstGeom>
          </p:spPr>
        </p:pic>
        <p:pic>
          <p:nvPicPr>
            <p:cNvPr id="16" name="图片 15">
              <a:extLst>
                <a:ext uri="{FF2B5EF4-FFF2-40B4-BE49-F238E27FC236}">
                  <a16:creationId xmlns:a16="http://schemas.microsoft.com/office/drawing/2014/main" id="{007C7170-9BC7-B44A-89FB-B76E0C53ECFA}"/>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5780492" y="2405861"/>
              <a:ext cx="1302656" cy="3659800"/>
            </a:xfrm>
            <a:prstGeom prst="rect">
              <a:avLst/>
            </a:prstGeom>
          </p:spPr>
        </p:pic>
      </p:grpSp>
      <p:sp>
        <p:nvSpPr>
          <p:cNvPr id="18" name="文本框 17">
            <a:extLst>
              <a:ext uri="{FF2B5EF4-FFF2-40B4-BE49-F238E27FC236}">
                <a16:creationId xmlns:a16="http://schemas.microsoft.com/office/drawing/2014/main" id="{EC6AD0E4-803F-C949-95C3-EDEB028B4225}"/>
              </a:ext>
            </a:extLst>
          </p:cNvPr>
          <p:cNvSpPr txBox="1"/>
          <p:nvPr/>
        </p:nvSpPr>
        <p:spPr>
          <a:xfrm>
            <a:off x="4439383" y="6050026"/>
            <a:ext cx="2646878" cy="461665"/>
          </a:xfrm>
          <a:prstGeom prst="rect">
            <a:avLst/>
          </a:prstGeom>
          <a:noFill/>
        </p:spPr>
        <p:txBody>
          <a:bodyPr wrap="none" rtlCol="0">
            <a:spAutoFit/>
          </a:bodyPr>
          <a:lstStyle/>
          <a:p>
            <a:r>
              <a:rPr lang="zh-CN" altLang="en-GB" dirty="0"/>
              <a:t>量子</a:t>
            </a:r>
            <a:r>
              <a:rPr lang="zh-CN" altLang="en-US" dirty="0"/>
              <a:t>化学计算结果</a:t>
            </a:r>
            <a:endParaRPr kumimoji="1" lang="zh-CN" altLang="en-US" dirty="0"/>
          </a:p>
        </p:txBody>
      </p:sp>
      <p:cxnSp>
        <p:nvCxnSpPr>
          <p:cNvPr id="20" name="直线箭头连接符 19">
            <a:extLst>
              <a:ext uri="{FF2B5EF4-FFF2-40B4-BE49-F238E27FC236}">
                <a16:creationId xmlns:a16="http://schemas.microsoft.com/office/drawing/2014/main" id="{16710BC7-9921-7F4D-ABD9-5B7E1E44EF31}"/>
              </a:ext>
            </a:extLst>
          </p:cNvPr>
          <p:cNvCxnSpPr/>
          <p:nvPr/>
        </p:nvCxnSpPr>
        <p:spPr bwMode="auto">
          <a:xfrm>
            <a:off x="7194733" y="5264032"/>
            <a:ext cx="222043" cy="0"/>
          </a:xfrm>
          <a:prstGeom prst="straightConnector1">
            <a:avLst/>
          </a:prstGeom>
          <a:solidFill>
            <a:schemeClr val="tx1"/>
          </a:solidFill>
          <a:ln w="31750" cap="flat" cmpd="sng" algn="ctr">
            <a:solidFill>
              <a:srgbClr val="C2D02D"/>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22" name="右大括号 21">
            <a:extLst>
              <a:ext uri="{FF2B5EF4-FFF2-40B4-BE49-F238E27FC236}">
                <a16:creationId xmlns:a16="http://schemas.microsoft.com/office/drawing/2014/main" id="{66565C74-D534-AC4F-A7D6-96140CF51065}"/>
              </a:ext>
            </a:extLst>
          </p:cNvPr>
          <p:cNvSpPr/>
          <p:nvPr/>
        </p:nvSpPr>
        <p:spPr bwMode="auto">
          <a:xfrm>
            <a:off x="7034435" y="5152177"/>
            <a:ext cx="137997" cy="223711"/>
          </a:xfrm>
          <a:prstGeom prst="rightBrace">
            <a:avLst/>
          </a:prstGeom>
          <a:noFill/>
          <a:ln w="31750">
            <a:solidFill>
              <a:srgbClr val="C2D02D"/>
            </a:solidFill>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黑体" pitchFamily="2" charset="-122"/>
            </a:endParaRPr>
          </a:p>
        </p:txBody>
      </p:sp>
      <p:sp>
        <p:nvSpPr>
          <p:cNvPr id="23" name="左大括号 22">
            <a:extLst>
              <a:ext uri="{FF2B5EF4-FFF2-40B4-BE49-F238E27FC236}">
                <a16:creationId xmlns:a16="http://schemas.microsoft.com/office/drawing/2014/main" id="{E113CEE3-2F16-E541-B1E2-24411945D7DA}"/>
              </a:ext>
            </a:extLst>
          </p:cNvPr>
          <p:cNvSpPr/>
          <p:nvPr/>
        </p:nvSpPr>
        <p:spPr bwMode="auto">
          <a:xfrm>
            <a:off x="7427928" y="5085184"/>
            <a:ext cx="168408" cy="360040"/>
          </a:xfrm>
          <a:prstGeom prst="leftBrace">
            <a:avLst/>
          </a:prstGeom>
          <a:noFill/>
          <a:ln w="31750">
            <a:solidFill>
              <a:srgbClr val="C2D02D"/>
            </a:solidFill>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黑体" pitchFamily="2" charset="-122"/>
            </a:endParaRPr>
          </a:p>
        </p:txBody>
      </p:sp>
      <p:sp>
        <p:nvSpPr>
          <p:cNvPr id="24" name="文本框 23">
            <a:extLst>
              <a:ext uri="{FF2B5EF4-FFF2-40B4-BE49-F238E27FC236}">
                <a16:creationId xmlns:a16="http://schemas.microsoft.com/office/drawing/2014/main" id="{AA2E8EDC-4AA8-324F-A8B1-4B5A42442FBA}"/>
              </a:ext>
            </a:extLst>
          </p:cNvPr>
          <p:cNvSpPr txBox="1"/>
          <p:nvPr/>
        </p:nvSpPr>
        <p:spPr>
          <a:xfrm>
            <a:off x="7201200" y="5649916"/>
            <a:ext cx="1519968" cy="400110"/>
          </a:xfrm>
          <a:prstGeom prst="rect">
            <a:avLst/>
          </a:prstGeom>
          <a:noFill/>
        </p:spPr>
        <p:txBody>
          <a:bodyPr wrap="none" rtlCol="0">
            <a:spAutoFit/>
          </a:bodyPr>
          <a:lstStyle/>
          <a:p>
            <a:r>
              <a:rPr lang="en-US" altLang="zh-CN" sz="2000" dirty="0"/>
              <a:t>∆E= 4.57</a:t>
            </a:r>
            <a:r>
              <a:rPr lang="zh-CN" altLang="en-US" sz="2000" dirty="0"/>
              <a:t> </a:t>
            </a:r>
            <a:r>
              <a:rPr lang="en-US" altLang="zh-CN" sz="2000" dirty="0"/>
              <a:t>eV</a:t>
            </a:r>
          </a:p>
        </p:txBody>
      </p:sp>
      <p:sp>
        <p:nvSpPr>
          <p:cNvPr id="25" name="Text Box 2">
            <a:extLst>
              <a:ext uri="{FF2B5EF4-FFF2-40B4-BE49-F238E27FC236}">
                <a16:creationId xmlns:a16="http://schemas.microsoft.com/office/drawing/2014/main" id="{6B46E29A-7E66-9D4F-B3F7-8303BF79F364}"/>
              </a:ext>
            </a:extLst>
          </p:cNvPr>
          <p:cNvSpPr txBox="1">
            <a:spLocks noChangeArrowheads="1"/>
          </p:cNvSpPr>
          <p:nvPr/>
        </p:nvSpPr>
        <p:spPr bwMode="auto">
          <a:xfrm>
            <a:off x="319396" y="5538807"/>
            <a:ext cx="3948782" cy="707886"/>
          </a:xfrm>
          <a:prstGeom prst="rect">
            <a:avLst/>
          </a:prstGeom>
          <a:noFill/>
          <a:ln w="9525">
            <a:noFill/>
            <a:miter lim="800000"/>
            <a:headEnd/>
            <a:tailEnd/>
          </a:ln>
          <a:effectLst/>
        </p:spPr>
        <p:txBody>
          <a:bodyPr wrap="square">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eaLnBrk="1" hangingPunct="1"/>
            <a:r>
              <a:rPr kumimoji="0" lang="en-US" altLang="zh-CN" sz="2000" b="1" dirty="0">
                <a:effectLst>
                  <a:outerShdw blurRad="38100" dist="38100" dir="2700000" algn="tl">
                    <a:srgbClr val="C0C0C0"/>
                  </a:outerShdw>
                </a:effectLst>
              </a:rPr>
              <a:t>(</a:t>
            </a:r>
            <a:r>
              <a:rPr kumimoji="0" lang="en-US" altLang="zh-CN" sz="2000" b="1" dirty="0">
                <a:effectLst>
                  <a:outerShdw blurRad="38100" dist="38100" dir="2700000" algn="tl">
                    <a:srgbClr val="C0C0C0"/>
                  </a:outerShdw>
                </a:effectLst>
                <a:sym typeface="Symbol" pitchFamily="18" charset="2"/>
              </a:rPr>
              <a:t></a:t>
            </a:r>
            <a:r>
              <a:rPr kumimoji="0" lang="en-US" altLang="zh-CN" sz="2000" b="1" baseline="-25000" dirty="0">
                <a:effectLst>
                  <a:outerShdw blurRad="38100" dist="38100" dir="2700000" algn="tl">
                    <a:srgbClr val="C0C0C0"/>
                  </a:outerShdw>
                </a:effectLst>
                <a:sym typeface="Symbol" pitchFamily="18" charset="2"/>
              </a:rPr>
              <a:t>1</a:t>
            </a:r>
            <a:r>
              <a:rPr kumimoji="0" lang="en-US" altLang="zh-CN" sz="2000" b="1" i="1" baseline="-25000" dirty="0">
                <a:effectLst>
                  <a:outerShdw blurRad="38100" dist="38100" dir="2700000" algn="tl">
                    <a:srgbClr val="C0C0C0"/>
                  </a:outerShdw>
                </a:effectLst>
                <a:sym typeface="Symbol" pitchFamily="18" charset="2"/>
              </a:rPr>
              <a:t>s</a:t>
            </a:r>
            <a:r>
              <a:rPr kumimoji="0" lang="en-US" altLang="zh-CN" sz="2000" b="1" dirty="0">
                <a:effectLst>
                  <a:outerShdw blurRad="38100" dist="38100" dir="2700000" algn="tl">
                    <a:srgbClr val="C0C0C0"/>
                  </a:outerShdw>
                </a:effectLst>
                <a:sym typeface="Symbol" pitchFamily="18" charset="2"/>
              </a:rPr>
              <a:t>)</a:t>
            </a:r>
            <a:r>
              <a:rPr kumimoji="0" lang="en-US" altLang="zh-CN" sz="2000" b="1" baseline="30000" dirty="0">
                <a:effectLst>
                  <a:outerShdw blurRad="38100" dist="38100" dir="2700000" algn="tl">
                    <a:srgbClr val="C0C0C0"/>
                  </a:outerShdw>
                </a:effectLst>
                <a:sym typeface="Symbol" pitchFamily="18" charset="2"/>
              </a:rPr>
              <a:t>2</a:t>
            </a:r>
            <a:r>
              <a:rPr kumimoji="0" lang="en-US" altLang="zh-CN" sz="2000" b="1" dirty="0">
                <a:effectLst>
                  <a:outerShdw blurRad="38100" dist="38100" dir="2700000" algn="tl">
                    <a:srgbClr val="C0C0C0"/>
                  </a:outerShdw>
                </a:effectLst>
              </a:rPr>
              <a:t>(</a:t>
            </a:r>
            <a:r>
              <a:rPr kumimoji="0" lang="en-US" altLang="zh-CN" sz="2000" b="1" dirty="0">
                <a:effectLst>
                  <a:outerShdw blurRad="38100" dist="38100" dir="2700000" algn="tl">
                    <a:srgbClr val="C0C0C0"/>
                  </a:outerShdw>
                </a:effectLst>
                <a:sym typeface="Symbol" pitchFamily="18" charset="2"/>
              </a:rPr>
              <a:t></a:t>
            </a:r>
            <a:r>
              <a:rPr kumimoji="0" lang="en-US" altLang="zh-CN" sz="2000" b="1" baseline="-25000" dirty="0">
                <a:effectLst>
                  <a:outerShdw blurRad="38100" dist="38100" dir="2700000" algn="tl">
                    <a:srgbClr val="C0C0C0"/>
                  </a:outerShdw>
                </a:effectLst>
                <a:sym typeface="Symbol" pitchFamily="18" charset="2"/>
              </a:rPr>
              <a:t>1</a:t>
            </a:r>
            <a:r>
              <a:rPr kumimoji="0" lang="en-US" altLang="zh-CN" sz="2000" b="1" i="1" baseline="-25000" dirty="0">
                <a:effectLst>
                  <a:outerShdw blurRad="38100" dist="38100" dir="2700000" algn="tl">
                    <a:srgbClr val="C0C0C0"/>
                  </a:outerShdw>
                </a:effectLst>
                <a:sym typeface="Symbol" pitchFamily="18" charset="2"/>
              </a:rPr>
              <a:t>s</a:t>
            </a:r>
            <a:r>
              <a:rPr kumimoji="0" lang="en-US" altLang="zh-CN" sz="2000" b="1" dirty="0">
                <a:effectLst>
                  <a:outerShdw blurRad="38100" dist="38100" dir="2700000" algn="tl">
                    <a:srgbClr val="C0C0C0"/>
                  </a:outerShdw>
                </a:effectLst>
                <a:sym typeface="Symbol" pitchFamily="18" charset="2"/>
              </a:rPr>
              <a:t>*)</a:t>
            </a:r>
            <a:r>
              <a:rPr kumimoji="0" lang="en-US" altLang="zh-CN" sz="2000" b="1" baseline="30000" dirty="0">
                <a:effectLst>
                  <a:outerShdw blurRad="38100" dist="38100" dir="2700000" algn="tl">
                    <a:srgbClr val="C0C0C0"/>
                  </a:outerShdw>
                </a:effectLst>
                <a:sym typeface="Symbol" pitchFamily="18" charset="2"/>
              </a:rPr>
              <a:t>2</a:t>
            </a:r>
            <a:r>
              <a:rPr kumimoji="0" lang="en-US" altLang="zh-CN" sz="2000" b="1" dirty="0">
                <a:effectLst>
                  <a:outerShdw blurRad="38100" dist="38100" dir="2700000" algn="tl">
                    <a:srgbClr val="C0C0C0"/>
                  </a:outerShdw>
                </a:effectLst>
              </a:rPr>
              <a:t>(</a:t>
            </a:r>
            <a:r>
              <a:rPr kumimoji="0" lang="en-US" altLang="zh-CN" sz="2000" b="1" dirty="0">
                <a:effectLst>
                  <a:outerShdw blurRad="38100" dist="38100" dir="2700000" algn="tl">
                    <a:srgbClr val="C0C0C0"/>
                  </a:outerShdw>
                </a:effectLst>
                <a:sym typeface="Symbol" pitchFamily="18" charset="2"/>
              </a:rPr>
              <a:t></a:t>
            </a:r>
            <a:r>
              <a:rPr kumimoji="0" lang="en-US" altLang="zh-CN" sz="2000" b="1" baseline="-25000" dirty="0">
                <a:effectLst>
                  <a:outerShdw blurRad="38100" dist="38100" dir="2700000" algn="tl">
                    <a:srgbClr val="C0C0C0"/>
                  </a:outerShdw>
                </a:effectLst>
                <a:sym typeface="Symbol" pitchFamily="18" charset="2"/>
              </a:rPr>
              <a:t>2</a:t>
            </a:r>
            <a:r>
              <a:rPr kumimoji="0" lang="en-US" altLang="zh-CN" sz="2000" b="1" i="1" baseline="-25000" dirty="0">
                <a:effectLst>
                  <a:outerShdw blurRad="38100" dist="38100" dir="2700000" algn="tl">
                    <a:srgbClr val="C0C0C0"/>
                  </a:outerShdw>
                </a:effectLst>
                <a:sym typeface="Symbol" pitchFamily="18" charset="2"/>
              </a:rPr>
              <a:t>s</a:t>
            </a:r>
            <a:r>
              <a:rPr kumimoji="0" lang="en-US" altLang="zh-CN" sz="2000" b="1" dirty="0">
                <a:effectLst>
                  <a:outerShdw blurRad="38100" dist="38100" dir="2700000" algn="tl">
                    <a:srgbClr val="C0C0C0"/>
                  </a:outerShdw>
                </a:effectLst>
                <a:sym typeface="Symbol" pitchFamily="18" charset="2"/>
              </a:rPr>
              <a:t>)</a:t>
            </a:r>
            <a:r>
              <a:rPr kumimoji="0" lang="en-US" altLang="zh-CN" sz="2000" b="1" baseline="30000" dirty="0">
                <a:effectLst>
                  <a:outerShdw blurRad="38100" dist="38100" dir="2700000" algn="tl">
                    <a:srgbClr val="C0C0C0"/>
                  </a:outerShdw>
                </a:effectLst>
                <a:sym typeface="Symbol" pitchFamily="18" charset="2"/>
              </a:rPr>
              <a:t>2</a:t>
            </a:r>
            <a:r>
              <a:rPr kumimoji="0" lang="en-US" altLang="zh-CN" sz="2000" b="1" dirty="0">
                <a:effectLst>
                  <a:outerShdw blurRad="38100" dist="38100" dir="2700000" algn="tl">
                    <a:srgbClr val="C0C0C0"/>
                  </a:outerShdw>
                </a:effectLst>
              </a:rPr>
              <a:t>(</a:t>
            </a:r>
            <a:r>
              <a:rPr kumimoji="0" lang="en-US" altLang="zh-CN" sz="2000" b="1" dirty="0">
                <a:effectLst>
                  <a:outerShdw blurRad="38100" dist="38100" dir="2700000" algn="tl">
                    <a:srgbClr val="C0C0C0"/>
                  </a:outerShdw>
                </a:effectLst>
                <a:sym typeface="Symbol" pitchFamily="18" charset="2"/>
              </a:rPr>
              <a:t></a:t>
            </a:r>
            <a:r>
              <a:rPr kumimoji="0" lang="en-US" altLang="zh-CN" sz="2000" b="1" baseline="-25000" dirty="0">
                <a:effectLst>
                  <a:outerShdw blurRad="38100" dist="38100" dir="2700000" algn="tl">
                    <a:srgbClr val="C0C0C0"/>
                  </a:outerShdw>
                </a:effectLst>
                <a:sym typeface="Symbol" pitchFamily="18" charset="2"/>
              </a:rPr>
              <a:t>2</a:t>
            </a:r>
            <a:r>
              <a:rPr kumimoji="0" lang="en-US" altLang="zh-CN" sz="2000" b="1" i="1" baseline="-25000" dirty="0">
                <a:effectLst>
                  <a:outerShdw blurRad="38100" dist="38100" dir="2700000" algn="tl">
                    <a:srgbClr val="C0C0C0"/>
                  </a:outerShdw>
                </a:effectLst>
                <a:sym typeface="Symbol" pitchFamily="18" charset="2"/>
              </a:rPr>
              <a:t>s</a:t>
            </a:r>
            <a:r>
              <a:rPr kumimoji="0" lang="en-US" altLang="zh-CN" sz="2000" b="1" dirty="0">
                <a:effectLst>
                  <a:outerShdw blurRad="38100" dist="38100" dir="2700000" algn="tl">
                    <a:srgbClr val="C0C0C0"/>
                  </a:outerShdw>
                </a:effectLst>
                <a:sym typeface="Symbol" pitchFamily="18" charset="2"/>
              </a:rPr>
              <a:t>*)</a:t>
            </a:r>
            <a:r>
              <a:rPr kumimoji="0" lang="en-US" altLang="zh-CN" sz="2000" b="1" baseline="30000" dirty="0">
                <a:effectLst>
                  <a:outerShdw blurRad="38100" dist="38100" dir="2700000" algn="tl">
                    <a:srgbClr val="C0C0C0"/>
                  </a:outerShdw>
                </a:effectLst>
                <a:sym typeface="Symbol" pitchFamily="18" charset="2"/>
              </a:rPr>
              <a:t>2</a:t>
            </a:r>
            <a:r>
              <a:rPr kumimoji="0" lang="en-US" altLang="zh-CN" sz="2000" b="1" dirty="0">
                <a:effectLst>
                  <a:outerShdw blurRad="38100" dist="38100" dir="2700000" algn="tl">
                    <a:srgbClr val="C0C0C0"/>
                  </a:outerShdw>
                </a:effectLst>
              </a:rPr>
              <a:t>(</a:t>
            </a:r>
            <a:r>
              <a:rPr kumimoji="0" lang="en-US" altLang="zh-CN" sz="2000" b="1" dirty="0">
                <a:effectLst>
                  <a:outerShdw blurRad="38100" dist="38100" dir="2700000" algn="tl">
                    <a:srgbClr val="C0C0C0"/>
                  </a:outerShdw>
                </a:effectLst>
                <a:sym typeface="Symbol" pitchFamily="18" charset="2"/>
              </a:rPr>
              <a:t></a:t>
            </a:r>
            <a:r>
              <a:rPr kumimoji="0" lang="en-US" altLang="zh-CN" sz="2000" b="1" baseline="-25000" dirty="0">
                <a:effectLst>
                  <a:outerShdw blurRad="38100" dist="38100" dir="2700000" algn="tl">
                    <a:srgbClr val="C0C0C0"/>
                  </a:outerShdw>
                </a:effectLst>
                <a:sym typeface="Symbol" pitchFamily="18" charset="2"/>
              </a:rPr>
              <a:t>2</a:t>
            </a:r>
            <a:r>
              <a:rPr kumimoji="0" lang="en-US" altLang="zh-CN" sz="2000" b="1" i="1" baseline="-25000" dirty="0">
                <a:effectLst>
                  <a:outerShdw blurRad="38100" dist="38100" dir="2700000" algn="tl">
                    <a:srgbClr val="C0C0C0"/>
                  </a:outerShdw>
                </a:effectLst>
                <a:sym typeface="Symbol" pitchFamily="18" charset="2"/>
              </a:rPr>
              <a:t>p</a:t>
            </a:r>
            <a:r>
              <a:rPr kumimoji="0" lang="en-US" altLang="zh-CN" sz="2000" b="1" i="1" baseline="-36000" dirty="0">
                <a:effectLst>
                  <a:outerShdw blurRad="38100" dist="38100" dir="2700000" algn="tl">
                    <a:srgbClr val="C0C0C0"/>
                  </a:outerShdw>
                </a:effectLst>
                <a:sym typeface="Symbol" pitchFamily="18" charset="2"/>
              </a:rPr>
              <a:t>z</a:t>
            </a:r>
            <a:r>
              <a:rPr kumimoji="0" lang="en-US" altLang="zh-CN" sz="2000" b="1" dirty="0">
                <a:effectLst>
                  <a:outerShdw blurRad="38100" dist="38100" dir="2700000" algn="tl">
                    <a:srgbClr val="C0C0C0"/>
                  </a:outerShdw>
                </a:effectLst>
                <a:sym typeface="Symbol" pitchFamily="18" charset="2"/>
              </a:rPr>
              <a:t>)</a:t>
            </a:r>
            <a:r>
              <a:rPr kumimoji="0" lang="en-US" altLang="zh-CN" sz="2000" b="1" baseline="30000" dirty="0">
                <a:effectLst>
                  <a:outerShdw blurRad="38100" dist="38100" dir="2700000" algn="tl">
                    <a:srgbClr val="C0C0C0"/>
                  </a:outerShdw>
                </a:effectLst>
                <a:sym typeface="Symbol" pitchFamily="18" charset="2"/>
              </a:rPr>
              <a:t>2</a:t>
            </a:r>
            <a:r>
              <a:rPr kumimoji="0" lang="en-US" altLang="zh-CN" sz="2000" b="1" dirty="0">
                <a:effectLst>
                  <a:outerShdw blurRad="38100" dist="38100" dir="2700000" algn="tl">
                    <a:srgbClr val="C0C0C0"/>
                  </a:outerShdw>
                </a:effectLst>
                <a:sym typeface="Symbol" pitchFamily="18" charset="2"/>
              </a:rPr>
              <a:t> </a:t>
            </a:r>
          </a:p>
          <a:p>
            <a:pPr eaLnBrk="1" hangingPunct="1"/>
            <a:r>
              <a:rPr kumimoji="0" lang="en-US" altLang="zh-CN" sz="2000" b="1" dirty="0">
                <a:effectLst>
                  <a:outerShdw blurRad="38100" dist="38100" dir="2700000" algn="tl">
                    <a:srgbClr val="C0C0C0"/>
                  </a:outerShdw>
                </a:effectLst>
              </a:rPr>
              <a:t>(</a:t>
            </a:r>
            <a:r>
              <a:rPr kumimoji="0" lang="en-US" altLang="zh-CN" sz="2000" b="1" dirty="0">
                <a:effectLst>
                  <a:outerShdw blurRad="38100" dist="38100" dir="2700000" algn="tl">
                    <a:srgbClr val="C0C0C0"/>
                  </a:outerShdw>
                </a:effectLst>
                <a:sym typeface="Symbol" pitchFamily="18" charset="2"/>
              </a:rPr>
              <a:t></a:t>
            </a:r>
            <a:r>
              <a:rPr kumimoji="0" lang="en-US" altLang="zh-CN" sz="2000" b="1" baseline="-25000" dirty="0">
                <a:effectLst>
                  <a:outerShdw blurRad="38100" dist="38100" dir="2700000" algn="tl">
                    <a:srgbClr val="C0C0C0"/>
                  </a:outerShdw>
                </a:effectLst>
                <a:sym typeface="Symbol" pitchFamily="18" charset="2"/>
              </a:rPr>
              <a:t>2</a:t>
            </a:r>
            <a:r>
              <a:rPr kumimoji="0" lang="en-US" altLang="zh-CN" sz="2000" b="1" i="1" baseline="-25000" dirty="0">
                <a:effectLst>
                  <a:outerShdw blurRad="38100" dist="38100" dir="2700000" algn="tl">
                    <a:srgbClr val="C0C0C0"/>
                  </a:outerShdw>
                </a:effectLst>
                <a:sym typeface="Symbol" pitchFamily="18" charset="2"/>
              </a:rPr>
              <a:t>p</a:t>
            </a:r>
            <a:r>
              <a:rPr kumimoji="0" lang="en-US" altLang="zh-CN" sz="2000" b="1" i="1" baseline="-36000" dirty="0">
                <a:effectLst>
                  <a:outerShdw blurRad="38100" dist="38100" dir="2700000" algn="tl">
                    <a:srgbClr val="C0C0C0"/>
                  </a:outerShdw>
                </a:effectLst>
                <a:sym typeface="Symbol" pitchFamily="18" charset="2"/>
              </a:rPr>
              <a:t>x</a:t>
            </a:r>
            <a:r>
              <a:rPr kumimoji="0" lang="en-US" altLang="zh-CN" sz="2000" b="1" dirty="0">
                <a:effectLst>
                  <a:outerShdw blurRad="38100" dist="38100" dir="2700000" algn="tl">
                    <a:srgbClr val="C0C0C0"/>
                  </a:outerShdw>
                </a:effectLst>
                <a:sym typeface="Symbol" pitchFamily="18" charset="2"/>
              </a:rPr>
              <a:t>)</a:t>
            </a:r>
            <a:r>
              <a:rPr kumimoji="0" lang="en-US" altLang="zh-CN" sz="2000" b="1" baseline="30000" dirty="0">
                <a:effectLst>
                  <a:outerShdw blurRad="38100" dist="38100" dir="2700000" algn="tl">
                    <a:srgbClr val="C0C0C0"/>
                  </a:outerShdw>
                </a:effectLst>
                <a:sym typeface="Symbol" pitchFamily="18" charset="2"/>
              </a:rPr>
              <a:t>2</a:t>
            </a:r>
            <a:r>
              <a:rPr kumimoji="0" lang="en-US" altLang="zh-CN" sz="2000" b="1" dirty="0">
                <a:effectLst>
                  <a:outerShdw blurRad="38100" dist="38100" dir="2700000" algn="tl">
                    <a:srgbClr val="C0C0C0"/>
                  </a:outerShdw>
                </a:effectLst>
              </a:rPr>
              <a:t>(</a:t>
            </a:r>
            <a:r>
              <a:rPr kumimoji="0" lang="en-US" altLang="zh-CN" sz="2000" b="1" dirty="0">
                <a:effectLst>
                  <a:outerShdw blurRad="38100" dist="38100" dir="2700000" algn="tl">
                    <a:srgbClr val="C0C0C0"/>
                  </a:outerShdw>
                </a:effectLst>
                <a:sym typeface="Symbol" pitchFamily="18" charset="2"/>
              </a:rPr>
              <a:t></a:t>
            </a:r>
            <a:r>
              <a:rPr kumimoji="0" lang="en-US" altLang="zh-CN" sz="2000" b="1" baseline="-25000" dirty="0">
                <a:effectLst>
                  <a:outerShdw blurRad="38100" dist="38100" dir="2700000" algn="tl">
                    <a:srgbClr val="C0C0C0"/>
                  </a:outerShdw>
                </a:effectLst>
                <a:sym typeface="Symbol" pitchFamily="18" charset="2"/>
              </a:rPr>
              <a:t>2</a:t>
            </a:r>
            <a:r>
              <a:rPr kumimoji="0" lang="en-US" altLang="zh-CN" sz="2000" b="1" i="1" baseline="-25000" dirty="0">
                <a:effectLst>
                  <a:outerShdw blurRad="38100" dist="38100" dir="2700000" algn="tl">
                    <a:srgbClr val="C0C0C0"/>
                  </a:outerShdw>
                </a:effectLst>
                <a:sym typeface="Symbol" pitchFamily="18" charset="2"/>
              </a:rPr>
              <a:t>p</a:t>
            </a:r>
            <a:r>
              <a:rPr kumimoji="0" lang="en-US" altLang="zh-CN" sz="2000" b="1" i="1" baseline="-36000" dirty="0">
                <a:effectLst>
                  <a:outerShdw blurRad="38100" dist="38100" dir="2700000" algn="tl">
                    <a:srgbClr val="C0C0C0"/>
                  </a:outerShdw>
                </a:effectLst>
                <a:sym typeface="Symbol" pitchFamily="18" charset="2"/>
              </a:rPr>
              <a:t>y</a:t>
            </a:r>
            <a:r>
              <a:rPr kumimoji="0" lang="en-US" altLang="zh-CN" sz="2000" b="1" dirty="0">
                <a:effectLst>
                  <a:outerShdw blurRad="38100" dist="38100" dir="2700000" algn="tl">
                    <a:srgbClr val="C0C0C0"/>
                  </a:outerShdw>
                </a:effectLst>
                <a:sym typeface="Symbol" pitchFamily="18" charset="2"/>
              </a:rPr>
              <a:t>)</a:t>
            </a:r>
            <a:r>
              <a:rPr kumimoji="0" lang="en-US" altLang="zh-CN" sz="2000" b="1" baseline="30000" dirty="0">
                <a:effectLst>
                  <a:outerShdw blurRad="38100" dist="38100" dir="2700000" algn="tl">
                    <a:srgbClr val="C0C0C0"/>
                  </a:outerShdw>
                </a:effectLst>
                <a:sym typeface="Symbol" pitchFamily="18" charset="2"/>
              </a:rPr>
              <a:t>2</a:t>
            </a:r>
            <a:r>
              <a:rPr kumimoji="0" lang="en-US" altLang="zh-CN" sz="2000" b="1" dirty="0">
                <a:effectLst>
                  <a:outerShdw blurRad="38100" dist="38100" dir="2700000" algn="tl">
                    <a:srgbClr val="C0C0C0"/>
                  </a:outerShdw>
                </a:effectLst>
              </a:rPr>
              <a:t>(</a:t>
            </a:r>
            <a:r>
              <a:rPr kumimoji="0" lang="en-US" altLang="zh-CN" sz="2000" b="1" dirty="0">
                <a:effectLst>
                  <a:outerShdw blurRad="38100" dist="38100" dir="2700000" algn="tl">
                    <a:srgbClr val="C0C0C0"/>
                  </a:outerShdw>
                </a:effectLst>
                <a:sym typeface="Symbol" pitchFamily="18" charset="2"/>
              </a:rPr>
              <a:t></a:t>
            </a:r>
            <a:r>
              <a:rPr kumimoji="0" lang="en-US" altLang="zh-CN" sz="2000" b="1" baseline="-25000" dirty="0">
                <a:effectLst>
                  <a:outerShdw blurRad="38100" dist="38100" dir="2700000" algn="tl">
                    <a:srgbClr val="C0C0C0"/>
                  </a:outerShdw>
                </a:effectLst>
                <a:sym typeface="Symbol" pitchFamily="18" charset="2"/>
              </a:rPr>
              <a:t>2</a:t>
            </a:r>
            <a:r>
              <a:rPr kumimoji="0" lang="en-US" altLang="zh-CN" sz="2000" b="1" i="1" baseline="-25000" dirty="0">
                <a:effectLst>
                  <a:outerShdw blurRad="38100" dist="38100" dir="2700000" algn="tl">
                    <a:srgbClr val="C0C0C0"/>
                  </a:outerShdw>
                </a:effectLst>
                <a:sym typeface="Symbol" pitchFamily="18" charset="2"/>
              </a:rPr>
              <a:t>p</a:t>
            </a:r>
            <a:r>
              <a:rPr kumimoji="0" lang="en-US" altLang="zh-CN" sz="2000" b="1" i="1" baseline="-36000" dirty="0">
                <a:effectLst>
                  <a:outerShdw blurRad="38100" dist="38100" dir="2700000" algn="tl">
                    <a:srgbClr val="C0C0C0"/>
                  </a:outerShdw>
                </a:effectLst>
                <a:sym typeface="Symbol" pitchFamily="18" charset="2"/>
              </a:rPr>
              <a:t>x</a:t>
            </a:r>
            <a:r>
              <a:rPr kumimoji="0" lang="en-US" altLang="zh-CN" sz="2000" b="1" dirty="0">
                <a:effectLst>
                  <a:outerShdw blurRad="38100" dist="38100" dir="2700000" algn="tl">
                    <a:srgbClr val="C0C0C0"/>
                  </a:outerShdw>
                </a:effectLst>
                <a:sym typeface="Symbol" pitchFamily="18" charset="2"/>
              </a:rPr>
              <a:t>*)</a:t>
            </a:r>
            <a:r>
              <a:rPr kumimoji="0" lang="en-US" altLang="zh-CN" sz="2000" b="1" baseline="30000" dirty="0">
                <a:effectLst>
                  <a:outerShdw blurRad="38100" dist="38100" dir="2700000" algn="tl">
                    <a:srgbClr val="C0C0C0"/>
                  </a:outerShdw>
                </a:effectLst>
                <a:sym typeface="Symbol" pitchFamily="18" charset="2"/>
              </a:rPr>
              <a:t>2</a:t>
            </a:r>
            <a:r>
              <a:rPr kumimoji="0" lang="en-US" altLang="zh-CN" sz="2000" b="1" dirty="0">
                <a:effectLst>
                  <a:outerShdw blurRad="38100" dist="38100" dir="2700000" algn="tl">
                    <a:srgbClr val="C0C0C0"/>
                  </a:outerShdw>
                </a:effectLst>
              </a:rPr>
              <a:t>(</a:t>
            </a:r>
            <a:r>
              <a:rPr kumimoji="0" lang="en-US" altLang="zh-CN" sz="2000" b="1" dirty="0">
                <a:effectLst>
                  <a:outerShdw blurRad="38100" dist="38100" dir="2700000" algn="tl">
                    <a:srgbClr val="C0C0C0"/>
                  </a:outerShdw>
                </a:effectLst>
                <a:sym typeface="Symbol" pitchFamily="18" charset="2"/>
              </a:rPr>
              <a:t></a:t>
            </a:r>
            <a:r>
              <a:rPr kumimoji="0" lang="en-US" altLang="zh-CN" sz="2000" b="1" baseline="-25000" dirty="0">
                <a:effectLst>
                  <a:outerShdw blurRad="38100" dist="38100" dir="2700000" algn="tl">
                    <a:srgbClr val="C0C0C0"/>
                  </a:outerShdw>
                </a:effectLst>
                <a:sym typeface="Symbol" pitchFamily="18" charset="2"/>
              </a:rPr>
              <a:t>2</a:t>
            </a:r>
            <a:r>
              <a:rPr kumimoji="0" lang="en-US" altLang="zh-CN" sz="2000" b="1" i="1" baseline="-25000" dirty="0">
                <a:effectLst>
                  <a:outerShdw blurRad="38100" dist="38100" dir="2700000" algn="tl">
                    <a:srgbClr val="C0C0C0"/>
                  </a:outerShdw>
                </a:effectLst>
                <a:sym typeface="Symbol" pitchFamily="18" charset="2"/>
              </a:rPr>
              <a:t>p</a:t>
            </a:r>
            <a:r>
              <a:rPr kumimoji="0" lang="en-US" altLang="zh-CN" sz="2000" b="1" i="1" baseline="-36000" dirty="0">
                <a:effectLst>
                  <a:outerShdw blurRad="38100" dist="38100" dir="2700000" algn="tl">
                    <a:srgbClr val="C0C0C0"/>
                  </a:outerShdw>
                </a:effectLst>
                <a:sym typeface="Symbol" pitchFamily="18" charset="2"/>
              </a:rPr>
              <a:t>y</a:t>
            </a:r>
            <a:r>
              <a:rPr kumimoji="0" lang="en-US" altLang="zh-CN" sz="2000" b="1" dirty="0">
                <a:effectLst>
                  <a:outerShdw blurRad="38100" dist="38100" dir="2700000" algn="tl">
                    <a:srgbClr val="C0C0C0"/>
                  </a:outerShdw>
                </a:effectLst>
                <a:sym typeface="Symbol" pitchFamily="18" charset="2"/>
              </a:rPr>
              <a:t>*)</a:t>
            </a:r>
            <a:r>
              <a:rPr kumimoji="0" lang="en-US" altLang="zh-CN" sz="2000" b="1" baseline="30000" dirty="0">
                <a:effectLst>
                  <a:outerShdw blurRad="38100" dist="38100" dir="2700000" algn="tl">
                    <a:srgbClr val="C0C0C0"/>
                  </a:outerShdw>
                </a:effectLst>
                <a:sym typeface="Symbol" pitchFamily="18" charset="2"/>
              </a:rPr>
              <a:t>2</a:t>
            </a:r>
            <a:r>
              <a:rPr kumimoji="0" lang="en-US" altLang="zh-CN" sz="2000" b="1" dirty="0">
                <a:effectLst>
                  <a:outerShdw blurRad="38100" dist="38100" dir="2700000" algn="tl">
                    <a:srgbClr val="C0C0C0"/>
                  </a:outerShdw>
                </a:effectLst>
              </a:rPr>
              <a:t> (</a:t>
            </a:r>
            <a:r>
              <a:rPr kumimoji="0" lang="en-US" altLang="zh-CN" sz="2000" b="1" dirty="0">
                <a:effectLst>
                  <a:outerShdw blurRad="38100" dist="38100" dir="2700000" algn="tl">
                    <a:srgbClr val="C0C0C0"/>
                  </a:outerShdw>
                </a:effectLst>
                <a:sym typeface="Symbol" pitchFamily="18" charset="2"/>
              </a:rPr>
              <a:t></a:t>
            </a:r>
            <a:r>
              <a:rPr kumimoji="0" lang="en-US" altLang="zh-CN" sz="2000" b="1" baseline="-25000" dirty="0">
                <a:effectLst>
                  <a:outerShdw blurRad="38100" dist="38100" dir="2700000" algn="tl">
                    <a:srgbClr val="C0C0C0"/>
                  </a:outerShdw>
                </a:effectLst>
                <a:sym typeface="Symbol" pitchFamily="18" charset="2"/>
              </a:rPr>
              <a:t>2</a:t>
            </a:r>
            <a:r>
              <a:rPr kumimoji="0" lang="en-US" altLang="zh-CN" sz="2000" b="1" i="1" baseline="-25000" dirty="0">
                <a:effectLst>
                  <a:outerShdw blurRad="38100" dist="38100" dir="2700000" algn="tl">
                    <a:srgbClr val="C0C0C0"/>
                  </a:outerShdw>
                </a:effectLst>
                <a:sym typeface="Symbol" pitchFamily="18" charset="2"/>
              </a:rPr>
              <a:t>p</a:t>
            </a:r>
            <a:r>
              <a:rPr kumimoji="0" lang="en-US" altLang="zh-CN" sz="2000" b="1" i="1" baseline="-36000" dirty="0">
                <a:effectLst>
                  <a:outerShdw blurRad="38100" dist="38100" dir="2700000" algn="tl">
                    <a:srgbClr val="C0C0C0"/>
                  </a:outerShdw>
                </a:effectLst>
                <a:sym typeface="Symbol" pitchFamily="18" charset="2"/>
              </a:rPr>
              <a:t>z</a:t>
            </a:r>
            <a:r>
              <a:rPr kumimoji="0" lang="en-US" altLang="zh-CN" sz="2000" b="1" i="1" dirty="0">
                <a:effectLst>
                  <a:outerShdw blurRad="38100" dist="38100" dir="2700000" algn="tl">
                    <a:srgbClr val="C0C0C0"/>
                  </a:outerShdw>
                </a:effectLst>
                <a:sym typeface="Symbol" pitchFamily="18" charset="2"/>
              </a:rPr>
              <a:t>*</a:t>
            </a:r>
            <a:r>
              <a:rPr kumimoji="0" lang="en-US" altLang="zh-CN" sz="2000" b="1" dirty="0">
                <a:effectLst>
                  <a:outerShdw blurRad="38100" dist="38100" dir="2700000" algn="tl">
                    <a:srgbClr val="C0C0C0"/>
                  </a:outerShdw>
                </a:effectLst>
                <a:sym typeface="Symbol" pitchFamily="18" charset="2"/>
              </a:rPr>
              <a:t>)</a:t>
            </a:r>
            <a:r>
              <a:rPr kumimoji="0" lang="en-US" altLang="zh-CN" sz="2000" b="1" baseline="30000" dirty="0">
                <a:effectLst>
                  <a:outerShdw blurRad="38100" dist="38100" dir="2700000" algn="tl">
                    <a:srgbClr val="C0C0C0"/>
                  </a:outerShdw>
                </a:effectLst>
                <a:sym typeface="Symbol" pitchFamily="18" charset="2"/>
              </a:rPr>
              <a:t>2  </a:t>
            </a:r>
          </a:p>
        </p:txBody>
      </p:sp>
      <p:grpSp>
        <p:nvGrpSpPr>
          <p:cNvPr id="3" name="组合 2">
            <a:extLst>
              <a:ext uri="{FF2B5EF4-FFF2-40B4-BE49-F238E27FC236}">
                <a16:creationId xmlns:a16="http://schemas.microsoft.com/office/drawing/2014/main" id="{20AB4884-3236-FE48-B413-339B72E62697}"/>
              </a:ext>
            </a:extLst>
          </p:cNvPr>
          <p:cNvGrpSpPr/>
          <p:nvPr/>
        </p:nvGrpSpPr>
        <p:grpSpPr>
          <a:xfrm>
            <a:off x="422832" y="2509346"/>
            <a:ext cx="3976345" cy="2979949"/>
            <a:chOff x="207542" y="2464800"/>
            <a:chExt cx="3976345" cy="2979949"/>
          </a:xfrm>
        </p:grpSpPr>
        <p:pic>
          <p:nvPicPr>
            <p:cNvPr id="39" name="图片 38">
              <a:extLst>
                <a:ext uri="{FF2B5EF4-FFF2-40B4-BE49-F238E27FC236}">
                  <a16:creationId xmlns:a16="http://schemas.microsoft.com/office/drawing/2014/main" id="{A30B6AE8-A349-2742-A549-98127EFD190B}"/>
                </a:ext>
              </a:extLst>
            </p:cNvPr>
            <p:cNvPicPr>
              <a:picLocks noChangeAspect="1"/>
            </p:cNvPicPr>
            <p:nvPr/>
          </p:nvPicPr>
          <p:blipFill rotWithShape="1">
            <a:blip r:embed="rId5" cstate="hqprint">
              <a:extLst>
                <a:ext uri="{28A0092B-C50C-407E-A947-70E740481C1C}">
                  <a14:useLocalDpi xmlns:a14="http://schemas.microsoft.com/office/drawing/2010/main"/>
                </a:ext>
              </a:extLst>
            </a:blip>
            <a:srcRect/>
            <a:stretch/>
          </p:blipFill>
          <p:spPr>
            <a:xfrm>
              <a:off x="760742" y="4338098"/>
              <a:ext cx="2736304" cy="1106651"/>
            </a:xfrm>
            <a:prstGeom prst="rect">
              <a:avLst/>
            </a:prstGeom>
          </p:spPr>
        </p:pic>
        <p:pic>
          <p:nvPicPr>
            <p:cNvPr id="40" name="图片 39">
              <a:extLst>
                <a:ext uri="{FF2B5EF4-FFF2-40B4-BE49-F238E27FC236}">
                  <a16:creationId xmlns:a16="http://schemas.microsoft.com/office/drawing/2014/main" id="{2F869024-7B6A-C445-9719-8CD5C7950C0E}"/>
                </a:ext>
              </a:extLst>
            </p:cNvPr>
            <p:cNvPicPr>
              <a:picLocks noChangeAspect="1"/>
            </p:cNvPicPr>
            <p:nvPr/>
          </p:nvPicPr>
          <p:blipFill rotWithShape="1">
            <a:blip r:embed="rId6" cstate="hqprint">
              <a:extLst>
                <a:ext uri="{28A0092B-C50C-407E-A947-70E740481C1C}">
                  <a14:useLocalDpi xmlns:a14="http://schemas.microsoft.com/office/drawing/2010/main"/>
                </a:ext>
              </a:extLst>
            </a:blip>
            <a:srcRect/>
            <a:stretch/>
          </p:blipFill>
          <p:spPr>
            <a:xfrm>
              <a:off x="207542" y="2538187"/>
              <a:ext cx="3976345" cy="1744278"/>
            </a:xfrm>
            <a:prstGeom prst="rect">
              <a:avLst/>
            </a:prstGeom>
          </p:spPr>
        </p:pic>
        <p:sp>
          <p:nvSpPr>
            <p:cNvPr id="41" name="矩形 40">
              <a:extLst>
                <a:ext uri="{FF2B5EF4-FFF2-40B4-BE49-F238E27FC236}">
                  <a16:creationId xmlns:a16="http://schemas.microsoft.com/office/drawing/2014/main" id="{F6DC9D77-4A3C-E940-8231-029A1BE6F73A}"/>
                </a:ext>
              </a:extLst>
            </p:cNvPr>
            <p:cNvSpPr/>
            <p:nvPr/>
          </p:nvSpPr>
          <p:spPr>
            <a:xfrm>
              <a:off x="2659415" y="3899607"/>
              <a:ext cx="478016" cy="369332"/>
            </a:xfrm>
            <a:prstGeom prst="rect">
              <a:avLst/>
            </a:prstGeom>
          </p:spPr>
          <p:txBody>
            <a:bodyPr wrap="none">
              <a:spAutoFit/>
            </a:bodyPr>
            <a:lstStyle/>
            <a:p>
              <a:r>
                <a:rPr kumimoji="0" lang="en-US" altLang="zh-CN" sz="1800" b="1" dirty="0">
                  <a:effectLst>
                    <a:outerShdw blurRad="38100" dist="38100" dir="2700000" algn="tl">
                      <a:srgbClr val="C0C0C0"/>
                    </a:outerShdw>
                  </a:effectLst>
                  <a:sym typeface="Symbol" pitchFamily="18" charset="2"/>
                </a:rPr>
                <a:t></a:t>
              </a:r>
              <a:r>
                <a:rPr kumimoji="0" lang="en-US" altLang="zh-CN" sz="1800" b="1" baseline="-25000" dirty="0">
                  <a:effectLst>
                    <a:outerShdw blurRad="38100" dist="38100" dir="2700000" algn="tl">
                      <a:srgbClr val="C0C0C0"/>
                    </a:outerShdw>
                  </a:effectLst>
                  <a:sym typeface="Symbol" pitchFamily="18" charset="2"/>
                </a:rPr>
                <a:t>3</a:t>
              </a:r>
              <a:r>
                <a:rPr kumimoji="0" lang="en-US" altLang="zh-CN" sz="1800" b="1" i="1" baseline="-25000" dirty="0">
                  <a:effectLst>
                    <a:outerShdw blurRad="38100" dist="38100" dir="2700000" algn="tl">
                      <a:srgbClr val="C0C0C0"/>
                    </a:outerShdw>
                  </a:effectLst>
                  <a:sym typeface="Symbol" pitchFamily="18" charset="2"/>
                </a:rPr>
                <a:t>p</a:t>
              </a:r>
              <a:endParaRPr lang="zh-CN" altLang="en-US" sz="1800" dirty="0"/>
            </a:p>
          </p:txBody>
        </p:sp>
        <p:sp>
          <p:nvSpPr>
            <p:cNvPr id="43" name="矩形 42">
              <a:extLst>
                <a:ext uri="{FF2B5EF4-FFF2-40B4-BE49-F238E27FC236}">
                  <a16:creationId xmlns:a16="http://schemas.microsoft.com/office/drawing/2014/main" id="{E8249B1F-804B-BC46-A80A-6C00A9C4154A}"/>
                </a:ext>
              </a:extLst>
            </p:cNvPr>
            <p:cNvSpPr/>
            <p:nvPr/>
          </p:nvSpPr>
          <p:spPr>
            <a:xfrm>
              <a:off x="2687124" y="3560903"/>
              <a:ext cx="465192" cy="369332"/>
            </a:xfrm>
            <a:prstGeom prst="rect">
              <a:avLst/>
            </a:prstGeom>
          </p:spPr>
          <p:txBody>
            <a:bodyPr wrap="none">
              <a:spAutoFit/>
            </a:bodyPr>
            <a:lstStyle/>
            <a:p>
              <a:r>
                <a:rPr kumimoji="0" lang="en-US" altLang="zh-CN" sz="1800" b="1" dirty="0">
                  <a:effectLst>
                    <a:outerShdw blurRad="38100" dist="38100" dir="2700000" algn="tl">
                      <a:srgbClr val="C0C0C0"/>
                    </a:outerShdw>
                  </a:effectLst>
                  <a:sym typeface="Symbol" pitchFamily="18" charset="2"/>
                </a:rPr>
                <a:t></a:t>
              </a:r>
              <a:r>
                <a:rPr kumimoji="0" lang="en-US" altLang="zh-CN" sz="1800" b="1" baseline="-25000" dirty="0">
                  <a:effectLst>
                    <a:outerShdw blurRad="38100" dist="38100" dir="2700000" algn="tl">
                      <a:srgbClr val="C0C0C0"/>
                    </a:outerShdw>
                  </a:effectLst>
                  <a:sym typeface="Symbol" pitchFamily="18" charset="2"/>
                </a:rPr>
                <a:t>3</a:t>
              </a:r>
              <a:r>
                <a:rPr kumimoji="0" lang="en-US" altLang="zh-CN" sz="1800" b="1" i="1" baseline="-25000" dirty="0">
                  <a:effectLst>
                    <a:outerShdw blurRad="38100" dist="38100" dir="2700000" algn="tl">
                      <a:srgbClr val="C0C0C0"/>
                    </a:outerShdw>
                  </a:effectLst>
                  <a:sym typeface="Symbol" pitchFamily="18" charset="2"/>
                </a:rPr>
                <a:t>p</a:t>
              </a:r>
              <a:endParaRPr lang="zh-CN" altLang="en-US" sz="1800" dirty="0"/>
            </a:p>
          </p:txBody>
        </p:sp>
        <p:sp>
          <p:nvSpPr>
            <p:cNvPr id="44" name="矩形 43">
              <a:extLst>
                <a:ext uri="{FF2B5EF4-FFF2-40B4-BE49-F238E27FC236}">
                  <a16:creationId xmlns:a16="http://schemas.microsoft.com/office/drawing/2014/main" id="{AD19B623-8542-1547-8E26-34ABA3BA3697}"/>
                </a:ext>
              </a:extLst>
            </p:cNvPr>
            <p:cNvSpPr/>
            <p:nvPr/>
          </p:nvSpPr>
          <p:spPr>
            <a:xfrm>
              <a:off x="2771800" y="2785641"/>
              <a:ext cx="580608" cy="369332"/>
            </a:xfrm>
            <a:prstGeom prst="rect">
              <a:avLst/>
            </a:prstGeom>
          </p:spPr>
          <p:txBody>
            <a:bodyPr wrap="none">
              <a:spAutoFit/>
            </a:bodyPr>
            <a:lstStyle/>
            <a:p>
              <a:r>
                <a:rPr kumimoji="0" lang="en-US" altLang="zh-CN" sz="1800" b="1" dirty="0">
                  <a:effectLst>
                    <a:outerShdw blurRad="38100" dist="38100" dir="2700000" algn="tl">
                      <a:srgbClr val="C0C0C0"/>
                    </a:outerShdw>
                  </a:effectLst>
                  <a:sym typeface="Symbol" pitchFamily="18" charset="2"/>
                </a:rPr>
                <a:t></a:t>
              </a:r>
              <a:r>
                <a:rPr kumimoji="0" lang="en-US" altLang="zh-CN" sz="1800" b="1" baseline="-25000" dirty="0">
                  <a:effectLst>
                    <a:outerShdw blurRad="38100" dist="38100" dir="2700000" algn="tl">
                      <a:srgbClr val="C0C0C0"/>
                    </a:outerShdw>
                  </a:effectLst>
                  <a:sym typeface="Symbol" pitchFamily="18" charset="2"/>
                </a:rPr>
                <a:t>3</a:t>
              </a:r>
              <a:r>
                <a:rPr kumimoji="0" lang="en-US" altLang="zh-CN" sz="1800" b="1" i="1" baseline="-25000" dirty="0">
                  <a:effectLst>
                    <a:outerShdw blurRad="38100" dist="38100" dir="2700000" algn="tl">
                      <a:srgbClr val="C0C0C0"/>
                    </a:outerShdw>
                  </a:effectLst>
                  <a:sym typeface="Symbol" pitchFamily="18" charset="2"/>
                </a:rPr>
                <a:t>p</a:t>
              </a:r>
              <a:r>
                <a:rPr kumimoji="0" lang="en-US" altLang="zh-CN" sz="1800" b="1" i="1" dirty="0">
                  <a:effectLst>
                    <a:outerShdw blurRad="38100" dist="38100" dir="2700000" algn="tl">
                      <a:srgbClr val="C0C0C0"/>
                    </a:outerShdw>
                  </a:effectLst>
                  <a:sym typeface="Symbol" pitchFamily="18" charset="2"/>
                </a:rPr>
                <a:t>*</a:t>
              </a:r>
              <a:endParaRPr lang="zh-CN" altLang="en-US" sz="1800" dirty="0"/>
            </a:p>
          </p:txBody>
        </p:sp>
        <p:sp>
          <p:nvSpPr>
            <p:cNvPr id="45" name="矩形 44">
              <a:extLst>
                <a:ext uri="{FF2B5EF4-FFF2-40B4-BE49-F238E27FC236}">
                  <a16:creationId xmlns:a16="http://schemas.microsoft.com/office/drawing/2014/main" id="{CB41A169-A983-554C-BED6-F34CD6D804A7}"/>
                </a:ext>
              </a:extLst>
            </p:cNvPr>
            <p:cNvSpPr/>
            <p:nvPr/>
          </p:nvSpPr>
          <p:spPr>
            <a:xfrm>
              <a:off x="2727089" y="2464800"/>
              <a:ext cx="593432" cy="369332"/>
            </a:xfrm>
            <a:prstGeom prst="rect">
              <a:avLst/>
            </a:prstGeom>
          </p:spPr>
          <p:txBody>
            <a:bodyPr wrap="none">
              <a:spAutoFit/>
            </a:bodyPr>
            <a:lstStyle/>
            <a:p>
              <a:r>
                <a:rPr kumimoji="0" lang="en-US" altLang="zh-CN" sz="1800" b="1" dirty="0">
                  <a:effectLst>
                    <a:outerShdw blurRad="38100" dist="38100" dir="2700000" algn="tl">
                      <a:srgbClr val="C0C0C0"/>
                    </a:outerShdw>
                  </a:effectLst>
                  <a:sym typeface="Symbol" pitchFamily="18" charset="2"/>
                </a:rPr>
                <a:t></a:t>
              </a:r>
              <a:r>
                <a:rPr kumimoji="0" lang="en-US" altLang="zh-CN" sz="1800" b="1" baseline="-25000" dirty="0">
                  <a:effectLst>
                    <a:outerShdw blurRad="38100" dist="38100" dir="2700000" algn="tl">
                      <a:srgbClr val="C0C0C0"/>
                    </a:outerShdw>
                  </a:effectLst>
                  <a:sym typeface="Symbol" pitchFamily="18" charset="2"/>
                </a:rPr>
                <a:t>3</a:t>
              </a:r>
              <a:r>
                <a:rPr kumimoji="0" lang="en-US" altLang="zh-CN" sz="1800" b="1" i="1" baseline="-25000" dirty="0">
                  <a:effectLst>
                    <a:outerShdw blurRad="38100" dist="38100" dir="2700000" algn="tl">
                      <a:srgbClr val="C0C0C0"/>
                    </a:outerShdw>
                  </a:effectLst>
                  <a:sym typeface="Symbol" pitchFamily="18" charset="2"/>
                </a:rPr>
                <a:t>p</a:t>
              </a:r>
              <a:r>
                <a:rPr kumimoji="0" lang="en-US" altLang="zh-CN" sz="1800" b="1" i="1" dirty="0">
                  <a:effectLst>
                    <a:outerShdw blurRad="38100" dist="38100" dir="2700000" algn="tl">
                      <a:srgbClr val="C0C0C0"/>
                    </a:outerShdw>
                  </a:effectLst>
                  <a:sym typeface="Symbol" pitchFamily="18" charset="2"/>
                </a:rPr>
                <a:t>*</a:t>
              </a:r>
              <a:endParaRPr lang="zh-CN" altLang="en-US" sz="1800" dirty="0"/>
            </a:p>
          </p:txBody>
        </p:sp>
      </p:grpSp>
    </p:spTree>
    <p:extLst>
      <p:ext uri="{BB962C8B-B14F-4D97-AF65-F5344CB8AC3E}">
        <p14:creationId xmlns:p14="http://schemas.microsoft.com/office/powerpoint/2010/main" val="422468714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F01D389-946E-6845-AECA-8A784ABA2E77}"/>
              </a:ext>
            </a:extLst>
          </p:cNvPr>
          <p:cNvSpPr>
            <a:spLocks noGrp="1"/>
          </p:cNvSpPr>
          <p:nvPr>
            <p:ph type="sldNum" sz="quarter" idx="10"/>
          </p:nvPr>
        </p:nvSpPr>
        <p:spPr/>
        <p:txBody>
          <a:bodyPr/>
          <a:lstStyle/>
          <a:p>
            <a:fld id="{45B8A701-AFD2-43CB-A356-4D0DCF8AAF5F}" type="slidenum">
              <a:rPr lang="zh-CN" altLang="en-US" smtClean="0"/>
              <a:pPr/>
              <a:t>36</a:t>
            </a:fld>
            <a:endParaRPr lang="en-US" altLang="zh-CN"/>
          </a:p>
        </p:txBody>
      </p:sp>
      <p:pic>
        <p:nvPicPr>
          <p:cNvPr id="14" name="图片 13">
            <a:extLst>
              <a:ext uri="{FF2B5EF4-FFF2-40B4-BE49-F238E27FC236}">
                <a16:creationId xmlns:a16="http://schemas.microsoft.com/office/drawing/2014/main" id="{28876E4B-58CC-CA49-A647-66F114B64035}"/>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4355976" y="265758"/>
            <a:ext cx="4612805" cy="6273155"/>
          </a:xfrm>
          <a:prstGeom prst="rect">
            <a:avLst/>
          </a:prstGeom>
        </p:spPr>
      </p:pic>
      <p:sp>
        <p:nvSpPr>
          <p:cNvPr id="15" name="Text Box 2">
            <a:extLst>
              <a:ext uri="{FF2B5EF4-FFF2-40B4-BE49-F238E27FC236}">
                <a16:creationId xmlns:a16="http://schemas.microsoft.com/office/drawing/2014/main" id="{10B76AA1-E437-034A-B310-A8C4D8F229C3}"/>
              </a:ext>
            </a:extLst>
          </p:cNvPr>
          <p:cNvSpPr txBox="1">
            <a:spLocks noChangeArrowheads="1"/>
          </p:cNvSpPr>
          <p:nvPr/>
        </p:nvSpPr>
        <p:spPr bwMode="auto">
          <a:xfrm>
            <a:off x="2468528" y="2040869"/>
            <a:ext cx="2938073" cy="1200329"/>
          </a:xfrm>
          <a:prstGeom prst="rect">
            <a:avLst/>
          </a:prstGeom>
          <a:noFill/>
          <a:ln w="9525">
            <a:noFill/>
            <a:miter lim="800000"/>
            <a:headEnd/>
            <a:tailEnd/>
          </a:ln>
          <a:effectLst/>
        </p:spPr>
        <p:txBody>
          <a:bodyPr wrap="square">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algn="ctr" eaLnBrk="1" hangingPunct="1"/>
            <a:r>
              <a:rPr kumimoji="0" lang="en-US" altLang="zh-CN" sz="1800" b="1" dirty="0">
                <a:effectLst>
                  <a:outerShdw blurRad="38100" dist="38100" dir="2700000" algn="tl">
                    <a:srgbClr val="C0C0C0"/>
                  </a:outerShdw>
                </a:effectLst>
              </a:rPr>
              <a:t>(</a:t>
            </a:r>
            <a:r>
              <a:rPr kumimoji="0" lang="en-US" altLang="zh-CN" sz="1800" b="1" dirty="0">
                <a:effectLst>
                  <a:outerShdw blurRad="38100" dist="38100" dir="2700000" algn="tl">
                    <a:srgbClr val="C0C0C0"/>
                  </a:outerShdw>
                </a:effectLst>
                <a:sym typeface="Symbol" pitchFamily="18" charset="2"/>
              </a:rPr>
              <a:t></a:t>
            </a:r>
            <a:r>
              <a:rPr kumimoji="0" lang="en-US" altLang="zh-CN" sz="1800" b="1" baseline="-25000" dirty="0">
                <a:effectLst>
                  <a:outerShdw blurRad="38100" dist="38100" dir="2700000" algn="tl">
                    <a:srgbClr val="C0C0C0"/>
                  </a:outerShdw>
                </a:effectLst>
                <a:sym typeface="Symbol" pitchFamily="18" charset="2"/>
              </a:rPr>
              <a:t>2</a:t>
            </a:r>
            <a:r>
              <a:rPr kumimoji="0" lang="en-US" altLang="zh-CN" sz="1800" b="1" i="1" baseline="-25000" dirty="0">
                <a:effectLst>
                  <a:outerShdw blurRad="38100" dist="38100" dir="2700000" algn="tl">
                    <a:srgbClr val="C0C0C0"/>
                  </a:outerShdw>
                </a:effectLst>
                <a:sym typeface="Symbol" pitchFamily="18" charset="2"/>
              </a:rPr>
              <a:t>p</a:t>
            </a:r>
            <a:r>
              <a:rPr kumimoji="0" lang="en-US" altLang="zh-CN" sz="1800" b="1" i="1" baseline="-36000" dirty="0">
                <a:effectLst>
                  <a:outerShdw blurRad="38100" dist="38100" dir="2700000" algn="tl">
                    <a:srgbClr val="C0C0C0"/>
                  </a:outerShdw>
                </a:effectLst>
                <a:sym typeface="Symbol" pitchFamily="18" charset="2"/>
              </a:rPr>
              <a:t>x</a:t>
            </a:r>
            <a:r>
              <a:rPr kumimoji="0" lang="en-US" altLang="zh-CN" sz="1800" b="1" dirty="0">
                <a:effectLst>
                  <a:outerShdw blurRad="38100" dist="38100" dir="2700000" algn="tl">
                    <a:srgbClr val="C0C0C0"/>
                  </a:outerShdw>
                </a:effectLst>
                <a:sym typeface="Symbol" pitchFamily="18" charset="2"/>
              </a:rPr>
              <a:t>)</a:t>
            </a:r>
            <a:r>
              <a:rPr kumimoji="0" lang="en-US" altLang="zh-CN" sz="1800" b="1" baseline="30000" dirty="0">
                <a:effectLst>
                  <a:outerShdw blurRad="38100" dist="38100" dir="2700000" algn="tl">
                    <a:srgbClr val="C0C0C0"/>
                  </a:outerShdw>
                </a:effectLst>
                <a:sym typeface="Symbol" pitchFamily="18" charset="2"/>
              </a:rPr>
              <a:t>2</a:t>
            </a:r>
          </a:p>
          <a:p>
            <a:pPr algn="ctr" eaLnBrk="1" hangingPunct="1"/>
            <a:r>
              <a:rPr kumimoji="0" lang="en-US" altLang="zh-CN" sz="1800" b="1" dirty="0">
                <a:effectLst>
                  <a:outerShdw blurRad="38100" dist="38100" dir="2700000" algn="tl">
                    <a:srgbClr val="C0C0C0"/>
                  </a:outerShdw>
                </a:effectLst>
              </a:rPr>
              <a:t>(</a:t>
            </a:r>
            <a:r>
              <a:rPr kumimoji="0" lang="en-US" altLang="zh-CN" sz="1800" b="1" dirty="0">
                <a:effectLst>
                  <a:outerShdw blurRad="38100" dist="38100" dir="2700000" algn="tl">
                    <a:srgbClr val="C0C0C0"/>
                  </a:outerShdw>
                </a:effectLst>
                <a:sym typeface="Symbol" pitchFamily="18" charset="2"/>
              </a:rPr>
              <a:t></a:t>
            </a:r>
            <a:r>
              <a:rPr kumimoji="0" lang="en-US" altLang="zh-CN" sz="1800" b="1" baseline="-25000" dirty="0">
                <a:effectLst>
                  <a:outerShdw blurRad="38100" dist="38100" dir="2700000" algn="tl">
                    <a:srgbClr val="C0C0C0"/>
                  </a:outerShdw>
                </a:effectLst>
                <a:sym typeface="Symbol" pitchFamily="18" charset="2"/>
              </a:rPr>
              <a:t>2</a:t>
            </a:r>
            <a:r>
              <a:rPr kumimoji="0" lang="en-US" altLang="zh-CN" sz="1800" b="1" i="1" baseline="-25000" dirty="0">
                <a:effectLst>
                  <a:outerShdw blurRad="38100" dist="38100" dir="2700000" algn="tl">
                    <a:srgbClr val="C0C0C0"/>
                  </a:outerShdw>
                </a:effectLst>
                <a:sym typeface="Symbol" pitchFamily="18" charset="2"/>
              </a:rPr>
              <a:t>p</a:t>
            </a:r>
            <a:r>
              <a:rPr kumimoji="0" lang="en-US" altLang="zh-CN" sz="1800" b="1" i="1" baseline="-36000" dirty="0">
                <a:effectLst>
                  <a:outerShdw blurRad="38100" dist="38100" dir="2700000" algn="tl">
                    <a:srgbClr val="C0C0C0"/>
                  </a:outerShdw>
                </a:effectLst>
                <a:sym typeface="Symbol" pitchFamily="18" charset="2"/>
              </a:rPr>
              <a:t>y</a:t>
            </a:r>
            <a:r>
              <a:rPr kumimoji="0" lang="en-US" altLang="zh-CN" sz="1800" b="1" dirty="0">
                <a:effectLst>
                  <a:outerShdw blurRad="38100" dist="38100" dir="2700000" algn="tl">
                    <a:srgbClr val="C0C0C0"/>
                  </a:outerShdw>
                </a:effectLst>
                <a:sym typeface="Symbol" pitchFamily="18" charset="2"/>
              </a:rPr>
              <a:t>)</a:t>
            </a:r>
            <a:r>
              <a:rPr kumimoji="0" lang="en-US" altLang="zh-CN" sz="1800" b="1" baseline="30000" dirty="0">
                <a:effectLst>
                  <a:outerShdw blurRad="38100" dist="38100" dir="2700000" algn="tl">
                    <a:srgbClr val="C0C0C0"/>
                  </a:outerShdw>
                </a:effectLst>
                <a:sym typeface="Symbol" pitchFamily="18" charset="2"/>
              </a:rPr>
              <a:t>2</a:t>
            </a:r>
          </a:p>
          <a:p>
            <a:pPr algn="ctr" eaLnBrk="1" hangingPunct="1"/>
            <a:r>
              <a:rPr kumimoji="0" lang="en-US" altLang="zh-CN" sz="1800" b="1" dirty="0">
                <a:effectLst>
                  <a:outerShdw blurRad="38100" dist="38100" dir="2700000" algn="tl">
                    <a:srgbClr val="C0C0C0"/>
                  </a:outerShdw>
                </a:effectLst>
              </a:rPr>
              <a:t>(</a:t>
            </a:r>
            <a:r>
              <a:rPr kumimoji="0" lang="en-US" altLang="zh-CN" sz="1800" b="1" dirty="0">
                <a:effectLst>
                  <a:outerShdw blurRad="38100" dist="38100" dir="2700000" algn="tl">
                    <a:srgbClr val="C0C0C0"/>
                  </a:outerShdw>
                </a:effectLst>
                <a:sym typeface="Symbol" pitchFamily="18" charset="2"/>
              </a:rPr>
              <a:t></a:t>
            </a:r>
            <a:r>
              <a:rPr kumimoji="0" lang="en-US" altLang="zh-CN" sz="1800" b="1" baseline="-25000" dirty="0">
                <a:effectLst>
                  <a:outerShdw blurRad="38100" dist="38100" dir="2700000" algn="tl">
                    <a:srgbClr val="C0C0C0"/>
                  </a:outerShdw>
                </a:effectLst>
                <a:sym typeface="Symbol" pitchFamily="18" charset="2"/>
              </a:rPr>
              <a:t>2</a:t>
            </a:r>
            <a:r>
              <a:rPr kumimoji="0" lang="en-US" altLang="zh-CN" sz="1800" b="1" i="1" baseline="-25000" dirty="0">
                <a:effectLst>
                  <a:outerShdw blurRad="38100" dist="38100" dir="2700000" algn="tl">
                    <a:srgbClr val="C0C0C0"/>
                  </a:outerShdw>
                </a:effectLst>
                <a:sym typeface="Symbol" pitchFamily="18" charset="2"/>
              </a:rPr>
              <a:t>p</a:t>
            </a:r>
            <a:r>
              <a:rPr kumimoji="0" lang="en-US" altLang="zh-CN" sz="1800" b="1" i="1" baseline="-36000" dirty="0">
                <a:effectLst>
                  <a:outerShdw blurRad="38100" dist="38100" dir="2700000" algn="tl">
                    <a:srgbClr val="C0C0C0"/>
                  </a:outerShdw>
                </a:effectLst>
                <a:sym typeface="Symbol" pitchFamily="18" charset="2"/>
              </a:rPr>
              <a:t>x</a:t>
            </a:r>
            <a:r>
              <a:rPr kumimoji="0" lang="en-US" altLang="zh-CN" sz="1800" b="1" dirty="0">
                <a:effectLst>
                  <a:outerShdw blurRad="38100" dist="38100" dir="2700000" algn="tl">
                    <a:srgbClr val="C0C0C0"/>
                  </a:outerShdw>
                </a:effectLst>
                <a:sym typeface="Symbol" pitchFamily="18" charset="2"/>
              </a:rPr>
              <a:t>*)</a:t>
            </a:r>
            <a:r>
              <a:rPr kumimoji="0" lang="en-US" altLang="zh-CN" sz="1800" b="1" baseline="30000" dirty="0">
                <a:effectLst>
                  <a:outerShdw blurRad="38100" dist="38100" dir="2700000" algn="tl">
                    <a:srgbClr val="C0C0C0"/>
                  </a:outerShdw>
                </a:effectLst>
                <a:sym typeface="Symbol" pitchFamily="18" charset="2"/>
              </a:rPr>
              <a:t>2</a:t>
            </a:r>
          </a:p>
          <a:p>
            <a:pPr algn="ctr" eaLnBrk="1" hangingPunct="1"/>
            <a:r>
              <a:rPr kumimoji="0" lang="en-US" altLang="zh-CN" sz="1800" b="1" dirty="0">
                <a:effectLst>
                  <a:outerShdw blurRad="38100" dist="38100" dir="2700000" algn="tl">
                    <a:srgbClr val="C0C0C0"/>
                  </a:outerShdw>
                </a:effectLst>
              </a:rPr>
              <a:t>(</a:t>
            </a:r>
            <a:r>
              <a:rPr kumimoji="0" lang="en-US" altLang="zh-CN" sz="1800" b="1" dirty="0">
                <a:effectLst>
                  <a:outerShdw blurRad="38100" dist="38100" dir="2700000" algn="tl">
                    <a:srgbClr val="C0C0C0"/>
                  </a:outerShdw>
                </a:effectLst>
                <a:sym typeface="Symbol" pitchFamily="18" charset="2"/>
              </a:rPr>
              <a:t></a:t>
            </a:r>
            <a:r>
              <a:rPr kumimoji="0" lang="en-US" altLang="zh-CN" sz="1800" b="1" baseline="-25000" dirty="0">
                <a:effectLst>
                  <a:outerShdw blurRad="38100" dist="38100" dir="2700000" algn="tl">
                    <a:srgbClr val="C0C0C0"/>
                  </a:outerShdw>
                </a:effectLst>
                <a:sym typeface="Symbol" pitchFamily="18" charset="2"/>
              </a:rPr>
              <a:t>2</a:t>
            </a:r>
            <a:r>
              <a:rPr kumimoji="0" lang="en-US" altLang="zh-CN" sz="1800" b="1" i="1" baseline="-25000" dirty="0">
                <a:effectLst>
                  <a:outerShdw blurRad="38100" dist="38100" dir="2700000" algn="tl">
                    <a:srgbClr val="C0C0C0"/>
                  </a:outerShdw>
                </a:effectLst>
                <a:sym typeface="Symbol" pitchFamily="18" charset="2"/>
              </a:rPr>
              <a:t>p</a:t>
            </a:r>
            <a:r>
              <a:rPr kumimoji="0" lang="en-US" altLang="zh-CN" sz="1800" b="1" i="1" baseline="-36000" dirty="0">
                <a:effectLst>
                  <a:outerShdw blurRad="38100" dist="38100" dir="2700000" algn="tl">
                    <a:srgbClr val="C0C0C0"/>
                  </a:outerShdw>
                </a:effectLst>
                <a:sym typeface="Symbol" pitchFamily="18" charset="2"/>
              </a:rPr>
              <a:t>y</a:t>
            </a:r>
            <a:r>
              <a:rPr kumimoji="0" lang="en-US" altLang="zh-CN" sz="1800" b="1" dirty="0">
                <a:effectLst>
                  <a:outerShdw blurRad="38100" dist="38100" dir="2700000" algn="tl">
                    <a:srgbClr val="C0C0C0"/>
                  </a:outerShdw>
                </a:effectLst>
                <a:sym typeface="Symbol" pitchFamily="18" charset="2"/>
              </a:rPr>
              <a:t>*)</a:t>
            </a:r>
            <a:r>
              <a:rPr kumimoji="0" lang="en-US" altLang="zh-CN" sz="1800" b="1" baseline="30000" dirty="0">
                <a:effectLst>
                  <a:outerShdw blurRad="38100" dist="38100" dir="2700000" algn="tl">
                    <a:srgbClr val="C0C0C0"/>
                  </a:outerShdw>
                </a:effectLst>
                <a:sym typeface="Symbol" pitchFamily="18" charset="2"/>
              </a:rPr>
              <a:t>2</a:t>
            </a:r>
          </a:p>
        </p:txBody>
      </p:sp>
      <p:sp>
        <p:nvSpPr>
          <p:cNvPr id="16" name="矩形 15">
            <a:extLst>
              <a:ext uri="{FF2B5EF4-FFF2-40B4-BE49-F238E27FC236}">
                <a16:creationId xmlns:a16="http://schemas.microsoft.com/office/drawing/2014/main" id="{48BCC1DF-77AD-A44F-8075-4D8D812EEB92}"/>
              </a:ext>
            </a:extLst>
          </p:cNvPr>
          <p:cNvSpPr/>
          <p:nvPr/>
        </p:nvSpPr>
        <p:spPr>
          <a:xfrm>
            <a:off x="3527379" y="249556"/>
            <a:ext cx="806631" cy="646331"/>
          </a:xfrm>
          <a:prstGeom prst="rect">
            <a:avLst/>
          </a:prstGeom>
        </p:spPr>
        <p:txBody>
          <a:bodyPr wrap="none">
            <a:spAutoFit/>
          </a:bodyPr>
          <a:lstStyle/>
          <a:p>
            <a:r>
              <a:rPr kumimoji="0" lang="en-US" altLang="zh-CN" sz="1800" b="1" dirty="0">
                <a:effectLst>
                  <a:outerShdw blurRad="38100" dist="38100" dir="2700000" algn="tl">
                    <a:srgbClr val="C0C0C0"/>
                  </a:outerShdw>
                </a:effectLst>
              </a:rPr>
              <a:t>(</a:t>
            </a:r>
            <a:r>
              <a:rPr kumimoji="0" lang="en-US" altLang="zh-CN" sz="1800" b="1" dirty="0">
                <a:effectLst>
                  <a:outerShdw blurRad="38100" dist="38100" dir="2700000" algn="tl">
                    <a:srgbClr val="C0C0C0"/>
                  </a:outerShdw>
                </a:effectLst>
                <a:sym typeface="Symbol" pitchFamily="18" charset="2"/>
              </a:rPr>
              <a:t></a:t>
            </a:r>
            <a:r>
              <a:rPr kumimoji="0" lang="en-US" altLang="zh-CN" sz="1800" b="1" baseline="-25000" dirty="0">
                <a:effectLst>
                  <a:outerShdw blurRad="38100" dist="38100" dir="2700000" algn="tl">
                    <a:srgbClr val="C0C0C0"/>
                  </a:outerShdw>
                </a:effectLst>
                <a:sym typeface="Symbol" pitchFamily="18" charset="2"/>
              </a:rPr>
              <a:t>1</a:t>
            </a:r>
            <a:r>
              <a:rPr kumimoji="0" lang="en-US" altLang="zh-CN" sz="1800" b="1" i="1" baseline="-25000" dirty="0">
                <a:effectLst>
                  <a:outerShdw blurRad="38100" dist="38100" dir="2700000" algn="tl">
                    <a:srgbClr val="C0C0C0"/>
                  </a:outerShdw>
                </a:effectLst>
                <a:sym typeface="Symbol" pitchFamily="18" charset="2"/>
              </a:rPr>
              <a:t>s</a:t>
            </a:r>
            <a:r>
              <a:rPr kumimoji="0" lang="en-US" altLang="zh-CN" sz="1800" b="1" dirty="0">
                <a:effectLst>
                  <a:outerShdw blurRad="38100" dist="38100" dir="2700000" algn="tl">
                    <a:srgbClr val="C0C0C0"/>
                  </a:outerShdw>
                </a:effectLst>
                <a:sym typeface="Symbol" pitchFamily="18" charset="2"/>
              </a:rPr>
              <a:t>)</a:t>
            </a:r>
            <a:r>
              <a:rPr kumimoji="0" lang="en-US" altLang="zh-CN" sz="1800" b="1" baseline="30000" dirty="0">
                <a:effectLst>
                  <a:outerShdw blurRad="38100" dist="38100" dir="2700000" algn="tl">
                    <a:srgbClr val="C0C0C0"/>
                  </a:outerShdw>
                </a:effectLst>
                <a:sym typeface="Symbol" pitchFamily="18" charset="2"/>
              </a:rPr>
              <a:t>2</a:t>
            </a:r>
          </a:p>
          <a:p>
            <a:r>
              <a:rPr kumimoji="0" lang="en-US" altLang="zh-CN" sz="1800" b="1" dirty="0">
                <a:effectLst>
                  <a:outerShdw blurRad="38100" dist="38100" dir="2700000" algn="tl">
                    <a:srgbClr val="C0C0C0"/>
                  </a:outerShdw>
                </a:effectLst>
              </a:rPr>
              <a:t>(</a:t>
            </a:r>
            <a:r>
              <a:rPr kumimoji="0" lang="en-US" altLang="zh-CN" sz="1800" b="1" dirty="0">
                <a:effectLst>
                  <a:outerShdw blurRad="38100" dist="38100" dir="2700000" algn="tl">
                    <a:srgbClr val="C0C0C0"/>
                  </a:outerShdw>
                </a:effectLst>
                <a:sym typeface="Symbol" pitchFamily="18" charset="2"/>
              </a:rPr>
              <a:t></a:t>
            </a:r>
            <a:r>
              <a:rPr kumimoji="0" lang="en-US" altLang="zh-CN" sz="1800" b="1" baseline="-25000" dirty="0">
                <a:effectLst>
                  <a:outerShdw blurRad="38100" dist="38100" dir="2700000" algn="tl">
                    <a:srgbClr val="C0C0C0"/>
                  </a:outerShdw>
                </a:effectLst>
                <a:sym typeface="Symbol" pitchFamily="18" charset="2"/>
              </a:rPr>
              <a:t>1</a:t>
            </a:r>
            <a:r>
              <a:rPr kumimoji="0" lang="en-US" altLang="zh-CN" sz="1800" b="1" i="1" baseline="-25000" dirty="0">
                <a:effectLst>
                  <a:outerShdw blurRad="38100" dist="38100" dir="2700000" algn="tl">
                    <a:srgbClr val="C0C0C0"/>
                  </a:outerShdw>
                </a:effectLst>
                <a:sym typeface="Symbol" pitchFamily="18" charset="2"/>
              </a:rPr>
              <a:t>s</a:t>
            </a:r>
            <a:r>
              <a:rPr kumimoji="0" lang="en-US" altLang="zh-CN" sz="1800" b="1" dirty="0">
                <a:effectLst>
                  <a:outerShdw blurRad="38100" dist="38100" dir="2700000" algn="tl">
                    <a:srgbClr val="C0C0C0"/>
                  </a:outerShdw>
                </a:effectLst>
                <a:sym typeface="Symbol" pitchFamily="18" charset="2"/>
              </a:rPr>
              <a:t>*)</a:t>
            </a:r>
            <a:r>
              <a:rPr kumimoji="0" lang="en-US" altLang="zh-CN" sz="1800" b="1" baseline="30000" dirty="0">
                <a:effectLst>
                  <a:outerShdw blurRad="38100" dist="38100" dir="2700000" algn="tl">
                    <a:srgbClr val="C0C0C0"/>
                  </a:outerShdw>
                </a:effectLst>
                <a:sym typeface="Symbol" pitchFamily="18" charset="2"/>
              </a:rPr>
              <a:t>2</a:t>
            </a:r>
            <a:endParaRPr lang="zh-CN" altLang="en-US" sz="1800" dirty="0"/>
          </a:p>
        </p:txBody>
      </p:sp>
      <p:sp>
        <p:nvSpPr>
          <p:cNvPr id="17" name="矩形 16">
            <a:extLst>
              <a:ext uri="{FF2B5EF4-FFF2-40B4-BE49-F238E27FC236}">
                <a16:creationId xmlns:a16="http://schemas.microsoft.com/office/drawing/2014/main" id="{45AD6ADB-6FEF-204A-9DEB-4F5E09B070B7}"/>
              </a:ext>
            </a:extLst>
          </p:cNvPr>
          <p:cNvSpPr/>
          <p:nvPr/>
        </p:nvSpPr>
        <p:spPr>
          <a:xfrm>
            <a:off x="3527378" y="831320"/>
            <a:ext cx="806631" cy="646331"/>
          </a:xfrm>
          <a:prstGeom prst="rect">
            <a:avLst/>
          </a:prstGeom>
        </p:spPr>
        <p:txBody>
          <a:bodyPr wrap="none">
            <a:spAutoFit/>
          </a:bodyPr>
          <a:lstStyle/>
          <a:p>
            <a:r>
              <a:rPr kumimoji="0" lang="en-US" altLang="zh-CN" sz="1800" b="1" dirty="0">
                <a:effectLst>
                  <a:outerShdw blurRad="38100" dist="38100" dir="2700000" algn="tl">
                    <a:srgbClr val="C0C0C0"/>
                  </a:outerShdw>
                </a:effectLst>
              </a:rPr>
              <a:t>(</a:t>
            </a:r>
            <a:r>
              <a:rPr kumimoji="0" lang="en-US" altLang="zh-CN" sz="1800" b="1" dirty="0">
                <a:effectLst>
                  <a:outerShdw blurRad="38100" dist="38100" dir="2700000" algn="tl">
                    <a:srgbClr val="C0C0C0"/>
                  </a:outerShdw>
                </a:effectLst>
                <a:sym typeface="Symbol" pitchFamily="18" charset="2"/>
              </a:rPr>
              <a:t></a:t>
            </a:r>
            <a:r>
              <a:rPr kumimoji="0" lang="en-US" altLang="zh-CN" sz="1800" b="1" baseline="-25000" dirty="0">
                <a:effectLst>
                  <a:outerShdw blurRad="38100" dist="38100" dir="2700000" algn="tl">
                    <a:srgbClr val="C0C0C0"/>
                  </a:outerShdw>
                </a:effectLst>
                <a:sym typeface="Symbol" pitchFamily="18" charset="2"/>
              </a:rPr>
              <a:t>2</a:t>
            </a:r>
            <a:r>
              <a:rPr kumimoji="0" lang="en-US" altLang="zh-CN" sz="1800" b="1" i="1" baseline="-25000" dirty="0">
                <a:effectLst>
                  <a:outerShdw blurRad="38100" dist="38100" dir="2700000" algn="tl">
                    <a:srgbClr val="C0C0C0"/>
                  </a:outerShdw>
                </a:effectLst>
                <a:sym typeface="Symbol" pitchFamily="18" charset="2"/>
              </a:rPr>
              <a:t>s</a:t>
            </a:r>
            <a:r>
              <a:rPr kumimoji="0" lang="en-US" altLang="zh-CN" sz="1800" b="1" dirty="0">
                <a:effectLst>
                  <a:outerShdw blurRad="38100" dist="38100" dir="2700000" algn="tl">
                    <a:srgbClr val="C0C0C0"/>
                  </a:outerShdw>
                </a:effectLst>
                <a:sym typeface="Symbol" pitchFamily="18" charset="2"/>
              </a:rPr>
              <a:t>)</a:t>
            </a:r>
            <a:r>
              <a:rPr kumimoji="0" lang="en-US" altLang="zh-CN" sz="1800" b="1" baseline="30000" dirty="0">
                <a:effectLst>
                  <a:outerShdw blurRad="38100" dist="38100" dir="2700000" algn="tl">
                    <a:srgbClr val="C0C0C0"/>
                  </a:outerShdw>
                </a:effectLst>
                <a:sym typeface="Symbol" pitchFamily="18" charset="2"/>
              </a:rPr>
              <a:t>2</a:t>
            </a:r>
          </a:p>
          <a:p>
            <a:r>
              <a:rPr kumimoji="0" lang="en-US" altLang="zh-CN" sz="1800" b="1" dirty="0">
                <a:effectLst>
                  <a:outerShdw blurRad="38100" dist="38100" dir="2700000" algn="tl">
                    <a:srgbClr val="C0C0C0"/>
                  </a:outerShdw>
                </a:effectLst>
              </a:rPr>
              <a:t>(</a:t>
            </a:r>
            <a:r>
              <a:rPr kumimoji="0" lang="en-US" altLang="zh-CN" sz="1800" b="1" dirty="0">
                <a:effectLst>
                  <a:outerShdw blurRad="38100" dist="38100" dir="2700000" algn="tl">
                    <a:srgbClr val="C0C0C0"/>
                  </a:outerShdw>
                </a:effectLst>
                <a:sym typeface="Symbol" pitchFamily="18" charset="2"/>
              </a:rPr>
              <a:t></a:t>
            </a:r>
            <a:r>
              <a:rPr kumimoji="0" lang="en-US" altLang="zh-CN" sz="1800" b="1" baseline="-25000" dirty="0">
                <a:effectLst>
                  <a:outerShdw blurRad="38100" dist="38100" dir="2700000" algn="tl">
                    <a:srgbClr val="C0C0C0"/>
                  </a:outerShdw>
                </a:effectLst>
                <a:sym typeface="Symbol" pitchFamily="18" charset="2"/>
              </a:rPr>
              <a:t>2</a:t>
            </a:r>
            <a:r>
              <a:rPr kumimoji="0" lang="en-US" altLang="zh-CN" sz="1800" b="1" i="1" baseline="-25000" dirty="0">
                <a:effectLst>
                  <a:outerShdw blurRad="38100" dist="38100" dir="2700000" algn="tl">
                    <a:srgbClr val="C0C0C0"/>
                  </a:outerShdw>
                </a:effectLst>
                <a:sym typeface="Symbol" pitchFamily="18" charset="2"/>
              </a:rPr>
              <a:t>s</a:t>
            </a:r>
            <a:r>
              <a:rPr kumimoji="0" lang="en-US" altLang="zh-CN" sz="1800" b="1" dirty="0">
                <a:effectLst>
                  <a:outerShdw blurRad="38100" dist="38100" dir="2700000" algn="tl">
                    <a:srgbClr val="C0C0C0"/>
                  </a:outerShdw>
                </a:effectLst>
                <a:sym typeface="Symbol" pitchFamily="18" charset="2"/>
              </a:rPr>
              <a:t>*)</a:t>
            </a:r>
            <a:r>
              <a:rPr kumimoji="0" lang="en-US" altLang="zh-CN" sz="1800" b="1" baseline="30000" dirty="0">
                <a:effectLst>
                  <a:outerShdw blurRad="38100" dist="38100" dir="2700000" algn="tl">
                    <a:srgbClr val="C0C0C0"/>
                  </a:outerShdw>
                </a:effectLst>
                <a:sym typeface="Symbol" pitchFamily="18" charset="2"/>
              </a:rPr>
              <a:t>2</a:t>
            </a:r>
            <a:endParaRPr lang="zh-CN" altLang="en-US" sz="1800" dirty="0"/>
          </a:p>
        </p:txBody>
      </p:sp>
      <p:sp>
        <p:nvSpPr>
          <p:cNvPr id="18" name="矩形 17">
            <a:extLst>
              <a:ext uri="{FF2B5EF4-FFF2-40B4-BE49-F238E27FC236}">
                <a16:creationId xmlns:a16="http://schemas.microsoft.com/office/drawing/2014/main" id="{5CD0C6F6-E7D0-9841-B4C9-0275A2568E89}"/>
              </a:ext>
            </a:extLst>
          </p:cNvPr>
          <p:cNvSpPr/>
          <p:nvPr/>
        </p:nvSpPr>
        <p:spPr>
          <a:xfrm>
            <a:off x="3490968" y="1477651"/>
            <a:ext cx="893193" cy="584775"/>
          </a:xfrm>
          <a:prstGeom prst="rect">
            <a:avLst/>
          </a:prstGeom>
        </p:spPr>
        <p:txBody>
          <a:bodyPr wrap="none">
            <a:spAutoFit/>
          </a:bodyPr>
          <a:lstStyle/>
          <a:p>
            <a:pPr algn="ctr" eaLnBrk="1" hangingPunct="1"/>
            <a:r>
              <a:rPr kumimoji="0" lang="en-US" altLang="zh-CN" sz="1600" b="1" dirty="0">
                <a:effectLst>
                  <a:outerShdw blurRad="38100" dist="38100" dir="2700000" algn="tl">
                    <a:srgbClr val="C0C0C0"/>
                  </a:outerShdw>
                </a:effectLst>
              </a:rPr>
              <a:t>(</a:t>
            </a:r>
            <a:r>
              <a:rPr kumimoji="0" lang="en-US" altLang="zh-CN" sz="1600" b="1" dirty="0">
                <a:effectLst>
                  <a:outerShdw blurRad="38100" dist="38100" dir="2700000" algn="tl">
                    <a:srgbClr val="C0C0C0"/>
                  </a:outerShdw>
                </a:effectLst>
                <a:sym typeface="Symbol" pitchFamily="18" charset="2"/>
              </a:rPr>
              <a:t></a:t>
            </a:r>
            <a:r>
              <a:rPr kumimoji="0" lang="en-US" altLang="zh-CN" sz="1600" b="1" baseline="-25000" dirty="0">
                <a:effectLst>
                  <a:outerShdw blurRad="38100" dist="38100" dir="2700000" algn="tl">
                    <a:srgbClr val="C0C0C0"/>
                  </a:outerShdw>
                </a:effectLst>
                <a:sym typeface="Symbol" pitchFamily="18" charset="2"/>
              </a:rPr>
              <a:t>2</a:t>
            </a:r>
            <a:r>
              <a:rPr kumimoji="0" lang="en-US" altLang="zh-CN" sz="1600" b="1" i="1" baseline="-25000" dirty="0">
                <a:effectLst>
                  <a:outerShdw blurRad="38100" dist="38100" dir="2700000" algn="tl">
                    <a:srgbClr val="C0C0C0"/>
                  </a:outerShdw>
                </a:effectLst>
                <a:sym typeface="Symbol" pitchFamily="18" charset="2"/>
              </a:rPr>
              <a:t>p</a:t>
            </a:r>
            <a:r>
              <a:rPr kumimoji="0" lang="en-US" altLang="zh-CN" sz="1600" b="1" i="1" baseline="-36000" dirty="0">
                <a:effectLst>
                  <a:outerShdw blurRad="38100" dist="38100" dir="2700000" algn="tl">
                    <a:srgbClr val="C0C0C0"/>
                  </a:outerShdw>
                </a:effectLst>
                <a:sym typeface="Symbol" pitchFamily="18" charset="2"/>
              </a:rPr>
              <a:t>z</a:t>
            </a:r>
            <a:r>
              <a:rPr kumimoji="0" lang="en-US" altLang="zh-CN" sz="1600" b="1" dirty="0">
                <a:effectLst>
                  <a:outerShdw blurRad="38100" dist="38100" dir="2700000" algn="tl">
                    <a:srgbClr val="C0C0C0"/>
                  </a:outerShdw>
                </a:effectLst>
                <a:sym typeface="Symbol" pitchFamily="18" charset="2"/>
              </a:rPr>
              <a:t>)</a:t>
            </a:r>
            <a:r>
              <a:rPr kumimoji="0" lang="en-US" altLang="zh-CN" sz="1600" b="1" baseline="30000" dirty="0">
                <a:effectLst>
                  <a:outerShdw blurRad="38100" dist="38100" dir="2700000" algn="tl">
                    <a:srgbClr val="C0C0C0"/>
                  </a:outerShdw>
                </a:effectLst>
                <a:sym typeface="Symbol" pitchFamily="18" charset="2"/>
              </a:rPr>
              <a:t>2</a:t>
            </a:r>
          </a:p>
          <a:p>
            <a:pPr algn="ctr" eaLnBrk="1" hangingPunct="1"/>
            <a:r>
              <a:rPr kumimoji="0" lang="en-US" altLang="zh-CN" sz="1600" b="1" dirty="0">
                <a:effectLst>
                  <a:outerShdw blurRad="38100" dist="38100" dir="2700000" algn="tl">
                    <a:srgbClr val="C0C0C0"/>
                  </a:outerShdw>
                </a:effectLst>
              </a:rPr>
              <a:t>(</a:t>
            </a:r>
            <a:r>
              <a:rPr kumimoji="0" lang="en-US" altLang="zh-CN" sz="1600" b="1" dirty="0">
                <a:effectLst>
                  <a:outerShdw blurRad="38100" dist="38100" dir="2700000" algn="tl">
                    <a:srgbClr val="C0C0C0"/>
                  </a:outerShdw>
                </a:effectLst>
                <a:sym typeface="Symbol" pitchFamily="18" charset="2"/>
              </a:rPr>
              <a:t></a:t>
            </a:r>
            <a:r>
              <a:rPr kumimoji="0" lang="en-US" altLang="zh-CN" sz="1600" b="1" baseline="-25000" dirty="0">
                <a:effectLst>
                  <a:outerShdw blurRad="38100" dist="38100" dir="2700000" algn="tl">
                    <a:srgbClr val="C0C0C0"/>
                  </a:outerShdw>
                </a:effectLst>
                <a:sym typeface="Symbol" pitchFamily="18" charset="2"/>
              </a:rPr>
              <a:t>2</a:t>
            </a:r>
            <a:r>
              <a:rPr kumimoji="0" lang="en-US" altLang="zh-CN" sz="1600" b="1" i="1" baseline="-25000" dirty="0">
                <a:effectLst>
                  <a:outerShdw blurRad="38100" dist="38100" dir="2700000" algn="tl">
                    <a:srgbClr val="C0C0C0"/>
                  </a:outerShdw>
                </a:effectLst>
                <a:sym typeface="Symbol" pitchFamily="18" charset="2"/>
              </a:rPr>
              <a:t>p</a:t>
            </a:r>
            <a:r>
              <a:rPr kumimoji="0" lang="en-US" altLang="zh-CN" sz="1600" b="1" i="1" baseline="-36000" dirty="0">
                <a:effectLst>
                  <a:outerShdw blurRad="38100" dist="38100" dir="2700000" algn="tl">
                    <a:srgbClr val="C0C0C0"/>
                  </a:outerShdw>
                </a:effectLst>
                <a:sym typeface="Symbol" pitchFamily="18" charset="2"/>
              </a:rPr>
              <a:t>z</a:t>
            </a:r>
            <a:r>
              <a:rPr kumimoji="0" lang="en-US" altLang="zh-CN" sz="1600" b="1" i="1" dirty="0">
                <a:effectLst>
                  <a:outerShdw blurRad="38100" dist="38100" dir="2700000" algn="tl">
                    <a:srgbClr val="C0C0C0"/>
                  </a:outerShdw>
                </a:effectLst>
                <a:sym typeface="Symbol" pitchFamily="18" charset="2"/>
              </a:rPr>
              <a:t>*</a:t>
            </a:r>
            <a:r>
              <a:rPr kumimoji="0" lang="en-US" altLang="zh-CN" sz="1600" b="1" dirty="0">
                <a:effectLst>
                  <a:outerShdw blurRad="38100" dist="38100" dir="2700000" algn="tl">
                    <a:srgbClr val="C0C0C0"/>
                  </a:outerShdw>
                </a:effectLst>
                <a:sym typeface="Symbol" pitchFamily="18" charset="2"/>
              </a:rPr>
              <a:t>)</a:t>
            </a:r>
            <a:r>
              <a:rPr kumimoji="0" lang="en-US" altLang="zh-CN" sz="1600" b="1" baseline="30000" dirty="0">
                <a:effectLst>
                  <a:outerShdw blurRad="38100" dist="38100" dir="2700000" algn="tl">
                    <a:srgbClr val="C0C0C0"/>
                  </a:outerShdw>
                </a:effectLst>
                <a:sym typeface="Symbol" pitchFamily="18" charset="2"/>
              </a:rPr>
              <a:t>2 </a:t>
            </a:r>
            <a:r>
              <a:rPr kumimoji="0" lang="en-US" altLang="zh-CN" sz="1600" b="1" dirty="0">
                <a:effectLst>
                  <a:outerShdw blurRad="38100" dist="38100" dir="2700000" algn="tl">
                    <a:srgbClr val="C0C0C0"/>
                  </a:outerShdw>
                </a:effectLst>
                <a:sym typeface="Symbol" pitchFamily="18" charset="2"/>
              </a:rPr>
              <a:t> </a:t>
            </a:r>
          </a:p>
        </p:txBody>
      </p:sp>
      <p:pic>
        <p:nvPicPr>
          <p:cNvPr id="3" name="图片 2">
            <a:extLst>
              <a:ext uri="{FF2B5EF4-FFF2-40B4-BE49-F238E27FC236}">
                <a16:creationId xmlns:a16="http://schemas.microsoft.com/office/drawing/2014/main" id="{81012E5B-4FD3-C74C-B4CD-6C650D026D47}"/>
              </a:ext>
            </a:extLst>
          </p:cNvPr>
          <p:cNvPicPr>
            <a:picLocks noChangeAspect="1"/>
          </p:cNvPicPr>
          <p:nvPr/>
        </p:nvPicPr>
        <p:blipFill>
          <a:blip r:embed="rId3"/>
          <a:stretch>
            <a:fillRect/>
          </a:stretch>
        </p:blipFill>
        <p:spPr>
          <a:xfrm>
            <a:off x="112237" y="337151"/>
            <a:ext cx="3404157" cy="2599340"/>
          </a:xfrm>
          <a:prstGeom prst="rect">
            <a:avLst/>
          </a:prstGeom>
        </p:spPr>
      </p:pic>
      <p:sp>
        <p:nvSpPr>
          <p:cNvPr id="4" name="Text Box 2">
            <a:extLst>
              <a:ext uri="{FF2B5EF4-FFF2-40B4-BE49-F238E27FC236}">
                <a16:creationId xmlns:a16="http://schemas.microsoft.com/office/drawing/2014/main" id="{BD2B7B5F-B6C6-0F1D-D9F2-E6E98F08DDA2}"/>
              </a:ext>
            </a:extLst>
          </p:cNvPr>
          <p:cNvSpPr txBox="1">
            <a:spLocks noChangeArrowheads="1"/>
          </p:cNvSpPr>
          <p:nvPr/>
        </p:nvSpPr>
        <p:spPr bwMode="auto">
          <a:xfrm>
            <a:off x="2498023" y="4172887"/>
            <a:ext cx="2938073" cy="1200329"/>
          </a:xfrm>
          <a:prstGeom prst="rect">
            <a:avLst/>
          </a:prstGeom>
          <a:noFill/>
          <a:ln w="9525">
            <a:noFill/>
            <a:miter lim="800000"/>
            <a:headEnd/>
            <a:tailEnd/>
          </a:ln>
          <a:effectLst/>
        </p:spPr>
        <p:txBody>
          <a:bodyPr wrap="square">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algn="ctr" eaLnBrk="1" hangingPunct="1"/>
            <a:r>
              <a:rPr kumimoji="0" lang="en-US" altLang="zh-CN" sz="1800" b="1" dirty="0">
                <a:effectLst>
                  <a:outerShdw blurRad="38100" dist="38100" dir="2700000" algn="tl">
                    <a:srgbClr val="C0C0C0"/>
                  </a:outerShdw>
                </a:effectLst>
              </a:rPr>
              <a:t>(</a:t>
            </a:r>
            <a:r>
              <a:rPr kumimoji="0" lang="en-US" altLang="zh-CN" sz="1800" b="1" dirty="0">
                <a:effectLst>
                  <a:outerShdw blurRad="38100" dist="38100" dir="2700000" algn="tl">
                    <a:srgbClr val="C0C0C0"/>
                  </a:outerShdw>
                </a:effectLst>
                <a:sym typeface="Symbol" pitchFamily="18" charset="2"/>
              </a:rPr>
              <a:t></a:t>
            </a:r>
            <a:r>
              <a:rPr kumimoji="0" lang="en-US" altLang="zh-CN" sz="1800" b="1" baseline="-25000" dirty="0">
                <a:effectLst>
                  <a:outerShdw blurRad="38100" dist="38100" dir="2700000" algn="tl">
                    <a:srgbClr val="C0C0C0"/>
                  </a:outerShdw>
                </a:effectLst>
                <a:sym typeface="Symbol" pitchFamily="18" charset="2"/>
              </a:rPr>
              <a:t>2</a:t>
            </a:r>
            <a:r>
              <a:rPr kumimoji="0" lang="en-US" altLang="zh-CN" sz="1800" b="1" i="1" baseline="-25000" dirty="0">
                <a:effectLst>
                  <a:outerShdw blurRad="38100" dist="38100" dir="2700000" algn="tl">
                    <a:srgbClr val="C0C0C0"/>
                  </a:outerShdw>
                </a:effectLst>
                <a:sym typeface="Symbol" pitchFamily="18" charset="2"/>
              </a:rPr>
              <a:t>p</a:t>
            </a:r>
            <a:r>
              <a:rPr kumimoji="0" lang="en-US" altLang="zh-CN" sz="1800" b="1" i="1" baseline="-36000" dirty="0">
                <a:effectLst>
                  <a:outerShdw blurRad="38100" dist="38100" dir="2700000" algn="tl">
                    <a:srgbClr val="C0C0C0"/>
                  </a:outerShdw>
                </a:effectLst>
                <a:sym typeface="Symbol" pitchFamily="18" charset="2"/>
              </a:rPr>
              <a:t>x</a:t>
            </a:r>
            <a:r>
              <a:rPr kumimoji="0" lang="en-US" altLang="zh-CN" sz="1800" b="1" dirty="0">
                <a:effectLst>
                  <a:outerShdw blurRad="38100" dist="38100" dir="2700000" algn="tl">
                    <a:srgbClr val="C0C0C0"/>
                  </a:outerShdw>
                </a:effectLst>
                <a:sym typeface="Symbol" pitchFamily="18" charset="2"/>
              </a:rPr>
              <a:t>)</a:t>
            </a:r>
            <a:r>
              <a:rPr kumimoji="0" lang="en-US" altLang="zh-CN" sz="1800" b="1" baseline="30000" dirty="0">
                <a:effectLst>
                  <a:outerShdw blurRad="38100" dist="38100" dir="2700000" algn="tl">
                    <a:srgbClr val="C0C0C0"/>
                  </a:outerShdw>
                </a:effectLst>
                <a:sym typeface="Symbol" pitchFamily="18" charset="2"/>
              </a:rPr>
              <a:t>2</a:t>
            </a:r>
          </a:p>
          <a:p>
            <a:pPr algn="ctr" eaLnBrk="1" hangingPunct="1"/>
            <a:r>
              <a:rPr kumimoji="0" lang="en-US" altLang="zh-CN" sz="1800" b="1" dirty="0">
                <a:effectLst>
                  <a:outerShdw blurRad="38100" dist="38100" dir="2700000" algn="tl">
                    <a:srgbClr val="C0C0C0"/>
                  </a:outerShdw>
                </a:effectLst>
              </a:rPr>
              <a:t>(</a:t>
            </a:r>
            <a:r>
              <a:rPr kumimoji="0" lang="en-US" altLang="zh-CN" sz="1800" b="1" dirty="0">
                <a:effectLst>
                  <a:outerShdw blurRad="38100" dist="38100" dir="2700000" algn="tl">
                    <a:srgbClr val="C0C0C0"/>
                  </a:outerShdw>
                </a:effectLst>
                <a:sym typeface="Symbol" pitchFamily="18" charset="2"/>
              </a:rPr>
              <a:t></a:t>
            </a:r>
            <a:r>
              <a:rPr kumimoji="0" lang="en-US" altLang="zh-CN" sz="1800" b="1" baseline="-25000" dirty="0">
                <a:effectLst>
                  <a:outerShdw blurRad="38100" dist="38100" dir="2700000" algn="tl">
                    <a:srgbClr val="C0C0C0"/>
                  </a:outerShdw>
                </a:effectLst>
                <a:sym typeface="Symbol" pitchFamily="18" charset="2"/>
              </a:rPr>
              <a:t>2</a:t>
            </a:r>
            <a:r>
              <a:rPr kumimoji="0" lang="en-US" altLang="zh-CN" sz="1800" b="1" i="1" baseline="-25000" dirty="0">
                <a:effectLst>
                  <a:outerShdw blurRad="38100" dist="38100" dir="2700000" algn="tl">
                    <a:srgbClr val="C0C0C0"/>
                  </a:outerShdw>
                </a:effectLst>
                <a:sym typeface="Symbol" pitchFamily="18" charset="2"/>
              </a:rPr>
              <a:t>p</a:t>
            </a:r>
            <a:r>
              <a:rPr kumimoji="0" lang="en-US" altLang="zh-CN" sz="1800" b="1" i="1" baseline="-36000" dirty="0">
                <a:effectLst>
                  <a:outerShdw blurRad="38100" dist="38100" dir="2700000" algn="tl">
                    <a:srgbClr val="C0C0C0"/>
                  </a:outerShdw>
                </a:effectLst>
                <a:sym typeface="Symbol" pitchFamily="18" charset="2"/>
              </a:rPr>
              <a:t>y</a:t>
            </a:r>
            <a:r>
              <a:rPr kumimoji="0" lang="en-US" altLang="zh-CN" sz="1800" b="1" dirty="0">
                <a:effectLst>
                  <a:outerShdw blurRad="38100" dist="38100" dir="2700000" algn="tl">
                    <a:srgbClr val="C0C0C0"/>
                  </a:outerShdw>
                </a:effectLst>
                <a:sym typeface="Symbol" pitchFamily="18" charset="2"/>
              </a:rPr>
              <a:t>)</a:t>
            </a:r>
            <a:r>
              <a:rPr kumimoji="0" lang="en-US" altLang="zh-CN" sz="1800" b="1" baseline="30000" dirty="0">
                <a:effectLst>
                  <a:outerShdw blurRad="38100" dist="38100" dir="2700000" algn="tl">
                    <a:srgbClr val="C0C0C0"/>
                  </a:outerShdw>
                </a:effectLst>
                <a:sym typeface="Symbol" pitchFamily="18" charset="2"/>
              </a:rPr>
              <a:t>2</a:t>
            </a:r>
          </a:p>
          <a:p>
            <a:pPr algn="ctr" eaLnBrk="1" hangingPunct="1"/>
            <a:r>
              <a:rPr kumimoji="0" lang="en-US" altLang="zh-CN" sz="1800" b="1" dirty="0">
                <a:effectLst>
                  <a:outerShdw blurRad="38100" dist="38100" dir="2700000" algn="tl">
                    <a:srgbClr val="C0C0C0"/>
                  </a:outerShdw>
                </a:effectLst>
              </a:rPr>
              <a:t>(</a:t>
            </a:r>
            <a:r>
              <a:rPr kumimoji="0" lang="en-US" altLang="zh-CN" sz="1800" b="1" dirty="0">
                <a:effectLst>
                  <a:outerShdw blurRad="38100" dist="38100" dir="2700000" algn="tl">
                    <a:srgbClr val="C0C0C0"/>
                  </a:outerShdw>
                </a:effectLst>
                <a:sym typeface="Symbol" pitchFamily="18" charset="2"/>
              </a:rPr>
              <a:t></a:t>
            </a:r>
            <a:r>
              <a:rPr kumimoji="0" lang="en-US" altLang="zh-CN" sz="1800" b="1" baseline="-25000" dirty="0">
                <a:effectLst>
                  <a:outerShdw blurRad="38100" dist="38100" dir="2700000" algn="tl">
                    <a:srgbClr val="C0C0C0"/>
                  </a:outerShdw>
                </a:effectLst>
                <a:sym typeface="Symbol" pitchFamily="18" charset="2"/>
              </a:rPr>
              <a:t>2</a:t>
            </a:r>
            <a:r>
              <a:rPr kumimoji="0" lang="en-US" altLang="zh-CN" sz="1800" b="1" i="1" baseline="-25000" dirty="0">
                <a:effectLst>
                  <a:outerShdw blurRad="38100" dist="38100" dir="2700000" algn="tl">
                    <a:srgbClr val="C0C0C0"/>
                  </a:outerShdw>
                </a:effectLst>
                <a:sym typeface="Symbol" pitchFamily="18" charset="2"/>
              </a:rPr>
              <a:t>p</a:t>
            </a:r>
            <a:r>
              <a:rPr kumimoji="0" lang="en-US" altLang="zh-CN" sz="1800" b="1" i="1" baseline="-36000" dirty="0">
                <a:effectLst>
                  <a:outerShdw blurRad="38100" dist="38100" dir="2700000" algn="tl">
                    <a:srgbClr val="C0C0C0"/>
                  </a:outerShdw>
                </a:effectLst>
                <a:sym typeface="Symbol" pitchFamily="18" charset="2"/>
              </a:rPr>
              <a:t>x</a:t>
            </a:r>
            <a:r>
              <a:rPr kumimoji="0" lang="en-US" altLang="zh-CN" sz="1800" b="1" dirty="0">
                <a:effectLst>
                  <a:outerShdw blurRad="38100" dist="38100" dir="2700000" algn="tl">
                    <a:srgbClr val="C0C0C0"/>
                  </a:outerShdw>
                </a:effectLst>
                <a:sym typeface="Symbol" pitchFamily="18" charset="2"/>
              </a:rPr>
              <a:t>*)</a:t>
            </a:r>
            <a:r>
              <a:rPr kumimoji="0" lang="en-US" altLang="zh-CN" sz="1800" b="1" baseline="30000" dirty="0">
                <a:effectLst>
                  <a:outerShdw blurRad="38100" dist="38100" dir="2700000" algn="tl">
                    <a:srgbClr val="C0C0C0"/>
                  </a:outerShdw>
                </a:effectLst>
                <a:sym typeface="Symbol" pitchFamily="18" charset="2"/>
              </a:rPr>
              <a:t>2</a:t>
            </a:r>
          </a:p>
          <a:p>
            <a:pPr algn="ctr" eaLnBrk="1" hangingPunct="1"/>
            <a:r>
              <a:rPr kumimoji="0" lang="en-US" altLang="zh-CN" sz="1800" b="1" dirty="0">
                <a:effectLst>
                  <a:outerShdw blurRad="38100" dist="38100" dir="2700000" algn="tl">
                    <a:srgbClr val="C0C0C0"/>
                  </a:outerShdw>
                </a:effectLst>
              </a:rPr>
              <a:t>(</a:t>
            </a:r>
            <a:r>
              <a:rPr kumimoji="0" lang="en-US" altLang="zh-CN" sz="1800" b="1" dirty="0">
                <a:effectLst>
                  <a:outerShdw blurRad="38100" dist="38100" dir="2700000" algn="tl">
                    <a:srgbClr val="C0C0C0"/>
                  </a:outerShdw>
                </a:effectLst>
                <a:sym typeface="Symbol" pitchFamily="18" charset="2"/>
              </a:rPr>
              <a:t></a:t>
            </a:r>
            <a:r>
              <a:rPr kumimoji="0" lang="en-US" altLang="zh-CN" sz="1800" b="1" baseline="-25000" dirty="0">
                <a:effectLst>
                  <a:outerShdw blurRad="38100" dist="38100" dir="2700000" algn="tl">
                    <a:srgbClr val="C0C0C0"/>
                  </a:outerShdw>
                </a:effectLst>
                <a:sym typeface="Symbol" pitchFamily="18" charset="2"/>
              </a:rPr>
              <a:t>2</a:t>
            </a:r>
            <a:r>
              <a:rPr kumimoji="0" lang="en-US" altLang="zh-CN" sz="1800" b="1" i="1" baseline="-25000" dirty="0">
                <a:effectLst>
                  <a:outerShdw blurRad="38100" dist="38100" dir="2700000" algn="tl">
                    <a:srgbClr val="C0C0C0"/>
                  </a:outerShdw>
                </a:effectLst>
                <a:sym typeface="Symbol" pitchFamily="18" charset="2"/>
              </a:rPr>
              <a:t>p</a:t>
            </a:r>
            <a:r>
              <a:rPr kumimoji="0" lang="en-US" altLang="zh-CN" sz="1800" b="1" i="1" baseline="-36000" dirty="0">
                <a:effectLst>
                  <a:outerShdw blurRad="38100" dist="38100" dir="2700000" algn="tl">
                    <a:srgbClr val="C0C0C0"/>
                  </a:outerShdw>
                </a:effectLst>
                <a:sym typeface="Symbol" pitchFamily="18" charset="2"/>
              </a:rPr>
              <a:t>y</a:t>
            </a:r>
            <a:r>
              <a:rPr kumimoji="0" lang="en-US" altLang="zh-CN" sz="1800" b="1" dirty="0">
                <a:effectLst>
                  <a:outerShdw blurRad="38100" dist="38100" dir="2700000" algn="tl">
                    <a:srgbClr val="C0C0C0"/>
                  </a:outerShdw>
                </a:effectLst>
                <a:sym typeface="Symbol" pitchFamily="18" charset="2"/>
              </a:rPr>
              <a:t>*)</a:t>
            </a:r>
            <a:r>
              <a:rPr kumimoji="0" lang="en-US" altLang="zh-CN" sz="1800" b="1" baseline="30000" dirty="0">
                <a:effectLst>
                  <a:outerShdw blurRad="38100" dist="38100" dir="2700000" algn="tl">
                    <a:srgbClr val="C0C0C0"/>
                  </a:outerShdw>
                </a:effectLst>
                <a:sym typeface="Symbol" pitchFamily="18" charset="2"/>
              </a:rPr>
              <a:t>2</a:t>
            </a:r>
          </a:p>
        </p:txBody>
      </p:sp>
      <p:sp>
        <p:nvSpPr>
          <p:cNvPr id="5" name="矩形 4">
            <a:extLst>
              <a:ext uri="{FF2B5EF4-FFF2-40B4-BE49-F238E27FC236}">
                <a16:creationId xmlns:a16="http://schemas.microsoft.com/office/drawing/2014/main" id="{D8889F49-B46F-8143-3EFA-8054D7BFABB8}"/>
              </a:ext>
            </a:extLst>
          </p:cNvPr>
          <p:cNvSpPr/>
          <p:nvPr/>
        </p:nvSpPr>
        <p:spPr>
          <a:xfrm>
            <a:off x="3549345" y="3212976"/>
            <a:ext cx="806631" cy="646331"/>
          </a:xfrm>
          <a:prstGeom prst="rect">
            <a:avLst/>
          </a:prstGeom>
        </p:spPr>
        <p:txBody>
          <a:bodyPr wrap="none">
            <a:spAutoFit/>
          </a:bodyPr>
          <a:lstStyle/>
          <a:p>
            <a:r>
              <a:rPr kumimoji="0" lang="en-US" altLang="zh-CN" sz="1800" b="1" dirty="0">
                <a:effectLst>
                  <a:outerShdw blurRad="38100" dist="38100" dir="2700000" algn="tl">
                    <a:srgbClr val="C0C0C0"/>
                  </a:outerShdw>
                </a:effectLst>
              </a:rPr>
              <a:t>(</a:t>
            </a:r>
            <a:r>
              <a:rPr kumimoji="0" lang="en-US" altLang="zh-CN" sz="1800" b="1" dirty="0">
                <a:effectLst>
                  <a:outerShdw blurRad="38100" dist="38100" dir="2700000" algn="tl">
                    <a:srgbClr val="C0C0C0"/>
                  </a:outerShdw>
                </a:effectLst>
                <a:sym typeface="Symbol" pitchFamily="18" charset="2"/>
              </a:rPr>
              <a:t></a:t>
            </a:r>
            <a:r>
              <a:rPr kumimoji="0" lang="en-US" altLang="zh-CN" sz="1800" b="1" baseline="-25000" dirty="0">
                <a:effectLst>
                  <a:outerShdw blurRad="38100" dist="38100" dir="2700000" algn="tl">
                    <a:srgbClr val="C0C0C0"/>
                  </a:outerShdw>
                </a:effectLst>
                <a:sym typeface="Symbol" pitchFamily="18" charset="2"/>
              </a:rPr>
              <a:t>3</a:t>
            </a:r>
            <a:r>
              <a:rPr kumimoji="0" lang="en-US" altLang="zh-CN" sz="1800" b="1" i="1" baseline="-25000" dirty="0">
                <a:effectLst>
                  <a:outerShdw blurRad="38100" dist="38100" dir="2700000" algn="tl">
                    <a:srgbClr val="C0C0C0"/>
                  </a:outerShdw>
                </a:effectLst>
                <a:sym typeface="Symbol" pitchFamily="18" charset="2"/>
              </a:rPr>
              <a:t>s</a:t>
            </a:r>
            <a:r>
              <a:rPr kumimoji="0" lang="en-US" altLang="zh-CN" sz="1800" b="1" dirty="0">
                <a:effectLst>
                  <a:outerShdw blurRad="38100" dist="38100" dir="2700000" algn="tl">
                    <a:srgbClr val="C0C0C0"/>
                  </a:outerShdw>
                </a:effectLst>
                <a:sym typeface="Symbol" pitchFamily="18" charset="2"/>
              </a:rPr>
              <a:t>)</a:t>
            </a:r>
            <a:r>
              <a:rPr kumimoji="0" lang="en-US" altLang="zh-CN" sz="1800" b="1" baseline="30000" dirty="0">
                <a:effectLst>
                  <a:outerShdw blurRad="38100" dist="38100" dir="2700000" algn="tl">
                    <a:srgbClr val="C0C0C0"/>
                  </a:outerShdw>
                </a:effectLst>
                <a:sym typeface="Symbol" pitchFamily="18" charset="2"/>
              </a:rPr>
              <a:t>2</a:t>
            </a:r>
          </a:p>
          <a:p>
            <a:r>
              <a:rPr kumimoji="0" lang="en-US" altLang="zh-CN" sz="1800" b="1" dirty="0">
                <a:effectLst>
                  <a:outerShdw blurRad="38100" dist="38100" dir="2700000" algn="tl">
                    <a:srgbClr val="C0C0C0"/>
                  </a:outerShdw>
                </a:effectLst>
              </a:rPr>
              <a:t>(</a:t>
            </a:r>
            <a:r>
              <a:rPr kumimoji="0" lang="en-US" altLang="zh-CN" sz="1800" b="1" dirty="0">
                <a:effectLst>
                  <a:outerShdw blurRad="38100" dist="38100" dir="2700000" algn="tl">
                    <a:srgbClr val="C0C0C0"/>
                  </a:outerShdw>
                </a:effectLst>
                <a:sym typeface="Symbol" pitchFamily="18" charset="2"/>
              </a:rPr>
              <a:t></a:t>
            </a:r>
            <a:r>
              <a:rPr kumimoji="0" lang="en-US" altLang="zh-CN" sz="1800" b="1" baseline="-25000" dirty="0">
                <a:effectLst>
                  <a:outerShdw blurRad="38100" dist="38100" dir="2700000" algn="tl">
                    <a:srgbClr val="C0C0C0"/>
                  </a:outerShdw>
                </a:effectLst>
                <a:sym typeface="Symbol" pitchFamily="18" charset="2"/>
              </a:rPr>
              <a:t>3</a:t>
            </a:r>
            <a:r>
              <a:rPr kumimoji="0" lang="en-US" altLang="zh-CN" sz="1800" b="1" i="1" baseline="-25000" dirty="0">
                <a:effectLst>
                  <a:outerShdw blurRad="38100" dist="38100" dir="2700000" algn="tl">
                    <a:srgbClr val="C0C0C0"/>
                  </a:outerShdw>
                </a:effectLst>
                <a:sym typeface="Symbol" pitchFamily="18" charset="2"/>
              </a:rPr>
              <a:t>s</a:t>
            </a:r>
            <a:r>
              <a:rPr kumimoji="0" lang="en-US" altLang="zh-CN" sz="1800" b="1" dirty="0">
                <a:effectLst>
                  <a:outerShdw blurRad="38100" dist="38100" dir="2700000" algn="tl">
                    <a:srgbClr val="C0C0C0"/>
                  </a:outerShdw>
                </a:effectLst>
                <a:sym typeface="Symbol" pitchFamily="18" charset="2"/>
              </a:rPr>
              <a:t>*)</a:t>
            </a:r>
            <a:r>
              <a:rPr kumimoji="0" lang="en-US" altLang="zh-CN" sz="1800" b="1" baseline="30000" dirty="0">
                <a:effectLst>
                  <a:outerShdw blurRad="38100" dist="38100" dir="2700000" algn="tl">
                    <a:srgbClr val="C0C0C0"/>
                  </a:outerShdw>
                </a:effectLst>
                <a:sym typeface="Symbol" pitchFamily="18" charset="2"/>
              </a:rPr>
              <a:t>2</a:t>
            </a:r>
            <a:endParaRPr lang="zh-CN" altLang="en-US" sz="1800" dirty="0"/>
          </a:p>
        </p:txBody>
      </p:sp>
      <p:sp>
        <p:nvSpPr>
          <p:cNvPr id="6" name="矩形 5">
            <a:extLst>
              <a:ext uri="{FF2B5EF4-FFF2-40B4-BE49-F238E27FC236}">
                <a16:creationId xmlns:a16="http://schemas.microsoft.com/office/drawing/2014/main" id="{C0EDD40F-B0DF-862C-3E1B-3FFD38753030}"/>
              </a:ext>
            </a:extLst>
          </p:cNvPr>
          <p:cNvSpPr/>
          <p:nvPr/>
        </p:nvSpPr>
        <p:spPr>
          <a:xfrm>
            <a:off x="3584745" y="3861048"/>
            <a:ext cx="705641" cy="338554"/>
          </a:xfrm>
          <a:prstGeom prst="rect">
            <a:avLst/>
          </a:prstGeom>
        </p:spPr>
        <p:txBody>
          <a:bodyPr wrap="none">
            <a:spAutoFit/>
          </a:bodyPr>
          <a:lstStyle/>
          <a:p>
            <a:pPr algn="ctr" eaLnBrk="1" hangingPunct="1"/>
            <a:r>
              <a:rPr kumimoji="0" lang="en-US" altLang="zh-CN" sz="1600" b="1" dirty="0">
                <a:effectLst>
                  <a:outerShdw blurRad="38100" dist="38100" dir="2700000" algn="tl">
                    <a:srgbClr val="C0C0C0"/>
                  </a:outerShdw>
                </a:effectLst>
              </a:rPr>
              <a:t>(</a:t>
            </a:r>
            <a:r>
              <a:rPr kumimoji="0" lang="en-US" altLang="zh-CN" sz="1600" b="1" dirty="0">
                <a:effectLst>
                  <a:outerShdw blurRad="38100" dist="38100" dir="2700000" algn="tl">
                    <a:srgbClr val="C0C0C0"/>
                  </a:outerShdw>
                </a:effectLst>
                <a:sym typeface="Symbol" pitchFamily="18" charset="2"/>
              </a:rPr>
              <a:t></a:t>
            </a:r>
            <a:r>
              <a:rPr kumimoji="0" lang="en-US" altLang="zh-CN" sz="1600" b="1" baseline="-25000" dirty="0">
                <a:effectLst>
                  <a:outerShdw blurRad="38100" dist="38100" dir="2700000" algn="tl">
                    <a:srgbClr val="C0C0C0"/>
                  </a:outerShdw>
                </a:effectLst>
                <a:sym typeface="Symbol" pitchFamily="18" charset="2"/>
              </a:rPr>
              <a:t>3</a:t>
            </a:r>
            <a:r>
              <a:rPr kumimoji="0" lang="en-US" altLang="zh-CN" sz="1600" b="1" i="1" baseline="-25000" dirty="0">
                <a:effectLst>
                  <a:outerShdw blurRad="38100" dist="38100" dir="2700000" algn="tl">
                    <a:srgbClr val="C0C0C0"/>
                  </a:outerShdw>
                </a:effectLst>
                <a:sym typeface="Symbol" pitchFamily="18" charset="2"/>
              </a:rPr>
              <a:t>p</a:t>
            </a:r>
            <a:r>
              <a:rPr kumimoji="0" lang="en-US" altLang="zh-CN" sz="1600" b="1" i="1" baseline="-36000" dirty="0">
                <a:effectLst>
                  <a:outerShdw blurRad="38100" dist="38100" dir="2700000" algn="tl">
                    <a:srgbClr val="C0C0C0"/>
                  </a:outerShdw>
                </a:effectLst>
                <a:sym typeface="Symbol" pitchFamily="18" charset="2"/>
              </a:rPr>
              <a:t>z</a:t>
            </a:r>
            <a:r>
              <a:rPr kumimoji="0" lang="en-US" altLang="zh-CN" sz="1600" b="1" dirty="0">
                <a:effectLst>
                  <a:outerShdw blurRad="38100" dist="38100" dir="2700000" algn="tl">
                    <a:srgbClr val="C0C0C0"/>
                  </a:outerShdw>
                </a:effectLst>
                <a:sym typeface="Symbol" pitchFamily="18" charset="2"/>
              </a:rPr>
              <a:t>)</a:t>
            </a:r>
            <a:r>
              <a:rPr kumimoji="0" lang="en-US" altLang="zh-CN" sz="1600" b="1" baseline="30000" dirty="0">
                <a:effectLst>
                  <a:outerShdw blurRad="38100" dist="38100" dir="2700000" algn="tl">
                    <a:srgbClr val="C0C0C0"/>
                  </a:outerShdw>
                </a:effectLst>
                <a:sym typeface="Symbol" pitchFamily="18" charset="2"/>
              </a:rPr>
              <a:t>2</a:t>
            </a:r>
          </a:p>
        </p:txBody>
      </p:sp>
      <p:sp>
        <p:nvSpPr>
          <p:cNvPr id="8" name="文本框 7">
            <a:extLst>
              <a:ext uri="{FF2B5EF4-FFF2-40B4-BE49-F238E27FC236}">
                <a16:creationId xmlns:a16="http://schemas.microsoft.com/office/drawing/2014/main" id="{8EF96059-9C2D-8CEB-061F-5CC777BCEFCE}"/>
              </a:ext>
            </a:extLst>
          </p:cNvPr>
          <p:cNvSpPr txBox="1"/>
          <p:nvPr/>
        </p:nvSpPr>
        <p:spPr>
          <a:xfrm>
            <a:off x="3351405" y="5315723"/>
            <a:ext cx="1202512" cy="369332"/>
          </a:xfrm>
          <a:prstGeom prst="rect">
            <a:avLst/>
          </a:prstGeom>
          <a:noFill/>
        </p:spPr>
        <p:txBody>
          <a:bodyPr wrap="square">
            <a:spAutoFit/>
          </a:bodyPr>
          <a:lstStyle/>
          <a:p>
            <a:pPr algn="ctr" eaLnBrk="1" hangingPunct="1"/>
            <a:r>
              <a:rPr kumimoji="0" lang="en-US" altLang="zh-CN" sz="1800" b="1" dirty="0">
                <a:effectLst>
                  <a:outerShdw blurRad="38100" dist="38100" dir="2700000" algn="tl">
                    <a:srgbClr val="C0C0C0"/>
                  </a:outerShdw>
                </a:effectLst>
              </a:rPr>
              <a:t>(</a:t>
            </a:r>
            <a:r>
              <a:rPr kumimoji="0" lang="en-US" altLang="zh-CN" sz="1800" b="1" dirty="0">
                <a:effectLst>
                  <a:outerShdw blurRad="38100" dist="38100" dir="2700000" algn="tl">
                    <a:srgbClr val="C0C0C0"/>
                  </a:outerShdw>
                </a:effectLst>
                <a:sym typeface="Symbol" pitchFamily="18" charset="2"/>
              </a:rPr>
              <a:t></a:t>
            </a:r>
            <a:r>
              <a:rPr kumimoji="0" lang="en-US" altLang="zh-CN" sz="1800" b="1" baseline="-25000" dirty="0">
                <a:effectLst>
                  <a:outerShdw blurRad="38100" dist="38100" dir="2700000" algn="tl">
                    <a:srgbClr val="C0C0C0"/>
                  </a:outerShdw>
                </a:effectLst>
                <a:sym typeface="Symbol" pitchFamily="18" charset="2"/>
              </a:rPr>
              <a:t>3</a:t>
            </a:r>
            <a:r>
              <a:rPr kumimoji="0" lang="en-US" altLang="zh-CN" sz="1800" b="1" i="1" baseline="-25000" dirty="0">
                <a:effectLst>
                  <a:outerShdw blurRad="38100" dist="38100" dir="2700000" algn="tl">
                    <a:srgbClr val="C0C0C0"/>
                  </a:outerShdw>
                </a:effectLst>
                <a:sym typeface="Symbol" pitchFamily="18" charset="2"/>
              </a:rPr>
              <a:t>p</a:t>
            </a:r>
            <a:r>
              <a:rPr kumimoji="0" lang="en-US" altLang="zh-CN" sz="1800" b="1" i="1" baseline="-36000" dirty="0">
                <a:effectLst>
                  <a:outerShdw blurRad="38100" dist="38100" dir="2700000" algn="tl">
                    <a:srgbClr val="C0C0C0"/>
                  </a:outerShdw>
                </a:effectLst>
                <a:sym typeface="Symbol" pitchFamily="18" charset="2"/>
              </a:rPr>
              <a:t>z</a:t>
            </a:r>
            <a:r>
              <a:rPr kumimoji="0" lang="en-US" altLang="zh-CN" sz="1800" b="1" i="1" dirty="0">
                <a:effectLst>
                  <a:outerShdw blurRad="38100" dist="38100" dir="2700000" algn="tl">
                    <a:srgbClr val="C0C0C0"/>
                  </a:outerShdw>
                </a:effectLst>
                <a:sym typeface="Symbol" pitchFamily="18" charset="2"/>
              </a:rPr>
              <a:t>*</a:t>
            </a:r>
            <a:r>
              <a:rPr kumimoji="0" lang="en-US" altLang="zh-CN" sz="1800" b="1" dirty="0">
                <a:effectLst>
                  <a:outerShdw blurRad="38100" dist="38100" dir="2700000" algn="tl">
                    <a:srgbClr val="C0C0C0"/>
                  </a:outerShdw>
                </a:effectLst>
                <a:sym typeface="Symbol" pitchFamily="18" charset="2"/>
              </a:rPr>
              <a:t>)</a:t>
            </a:r>
            <a:r>
              <a:rPr kumimoji="0" lang="en-US" altLang="zh-CN" sz="1800" b="1" baseline="30000" dirty="0">
                <a:effectLst>
                  <a:outerShdw blurRad="38100" dist="38100" dir="2700000" algn="tl">
                    <a:srgbClr val="C0C0C0"/>
                  </a:outerShdw>
                </a:effectLst>
                <a:sym typeface="Symbol" pitchFamily="18" charset="2"/>
              </a:rPr>
              <a:t>0 </a:t>
            </a:r>
            <a:r>
              <a:rPr kumimoji="0" lang="en-US" altLang="zh-CN" sz="1800" b="1" dirty="0">
                <a:effectLst>
                  <a:outerShdw blurRad="38100" dist="38100" dir="2700000" algn="tl">
                    <a:srgbClr val="C0C0C0"/>
                  </a:outerShdw>
                </a:effectLst>
                <a:sym typeface="Symbol" pitchFamily="18" charset="2"/>
              </a:rPr>
              <a:t> </a:t>
            </a:r>
          </a:p>
        </p:txBody>
      </p:sp>
      <p:pic>
        <p:nvPicPr>
          <p:cNvPr id="9" name="图片 8">
            <a:extLst>
              <a:ext uri="{FF2B5EF4-FFF2-40B4-BE49-F238E27FC236}">
                <a16:creationId xmlns:a16="http://schemas.microsoft.com/office/drawing/2014/main" id="{3830400B-1B94-83B4-D717-3C2313B578B8}"/>
              </a:ext>
            </a:extLst>
          </p:cNvPr>
          <p:cNvPicPr>
            <a:picLocks noChangeAspect="1"/>
          </p:cNvPicPr>
          <p:nvPr/>
        </p:nvPicPr>
        <p:blipFill>
          <a:blip r:embed="rId4"/>
          <a:stretch>
            <a:fillRect/>
          </a:stretch>
        </p:blipFill>
        <p:spPr>
          <a:xfrm>
            <a:off x="232582" y="3402335"/>
            <a:ext cx="3141500" cy="2556253"/>
          </a:xfrm>
          <a:prstGeom prst="rect">
            <a:avLst/>
          </a:prstGeom>
        </p:spPr>
      </p:pic>
    </p:spTree>
    <p:extLst>
      <p:ext uri="{BB962C8B-B14F-4D97-AF65-F5344CB8AC3E}">
        <p14:creationId xmlns:p14="http://schemas.microsoft.com/office/powerpoint/2010/main" val="311415605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3"/>
          <p:cNvSpPr>
            <a:spLocks noGrp="1"/>
          </p:cNvSpPr>
          <p:nvPr>
            <p:ph type="sldNum" sz="quarter" idx="10"/>
          </p:nvPr>
        </p:nvSpPr>
        <p:spPr/>
        <p:txBody>
          <a:bodyPr/>
          <a:lstStyle/>
          <a:p>
            <a:fld id="{4483318B-CFDF-423B-9C66-ABB9F35E979F}" type="slidenum">
              <a:rPr lang="zh-CN" altLang="en-US"/>
              <a:pPr/>
              <a:t>37</a:t>
            </a:fld>
            <a:endParaRPr lang="en-US" altLang="zh-CN"/>
          </a:p>
        </p:txBody>
      </p:sp>
      <p:sp>
        <p:nvSpPr>
          <p:cNvPr id="312322" name="Rectangle 2"/>
          <p:cNvSpPr>
            <a:spLocks noGrp="1" noChangeArrowheads="1"/>
          </p:cNvSpPr>
          <p:nvPr>
            <p:ph type="title"/>
          </p:nvPr>
        </p:nvSpPr>
        <p:spPr>
          <a:xfrm>
            <a:off x="1449338" y="207327"/>
            <a:ext cx="5904656" cy="506413"/>
          </a:xfrm>
        </p:spPr>
        <p:txBody>
          <a:bodyPr/>
          <a:lstStyle/>
          <a:p>
            <a:r>
              <a:rPr lang="zh-CN" altLang="en-US" sz="3200" dirty="0"/>
              <a:t>异核双原子分子的分子轨道 </a:t>
            </a:r>
            <a:r>
              <a:rPr lang="en-US" altLang="zh-CN" sz="3200" dirty="0"/>
              <a:t>NO</a:t>
            </a:r>
            <a:endParaRPr lang="zh-CN" altLang="en-US" sz="3200" dirty="0"/>
          </a:p>
        </p:txBody>
      </p:sp>
      <p:pic>
        <p:nvPicPr>
          <p:cNvPr id="312325" name="Picture 5"/>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331663" y="1030996"/>
            <a:ext cx="6264673" cy="5090622"/>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312329" name="Picture 9"/>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267512" y="6143625"/>
            <a:ext cx="2392973" cy="673100"/>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endParaRPr lang="zh-CN" altLang="en-US">
              <a:solidFill>
                <a:srgbClr val="000000"/>
              </a:solidFill>
            </a:endParaRPr>
          </a:p>
        </p:txBody>
      </p:sp>
      <p:sp>
        <p:nvSpPr>
          <p:cNvPr id="2" name="TextBox 2">
            <a:extLst>
              <a:ext uri="{FF2B5EF4-FFF2-40B4-BE49-F238E27FC236}">
                <a16:creationId xmlns:a16="http://schemas.microsoft.com/office/drawing/2014/main" id="{DCA42F92-02B6-8B38-91C5-C891FE51D299}"/>
              </a:ext>
            </a:extLst>
          </p:cNvPr>
          <p:cNvSpPr txBox="1"/>
          <p:nvPr/>
        </p:nvSpPr>
        <p:spPr>
          <a:xfrm>
            <a:off x="7596336" y="168147"/>
            <a:ext cx="1415772" cy="584775"/>
          </a:xfrm>
          <a:prstGeom prst="rect">
            <a:avLst/>
          </a:prstGeom>
          <a:solidFill>
            <a:srgbClr val="FFFF00"/>
          </a:solidFill>
        </p:spPr>
        <p:txBody>
          <a:bodyPr wrap="none" rtlCol="0">
            <a:spAutoFit/>
          </a:bodyPr>
          <a:lstStyle/>
          <a:p>
            <a:r>
              <a:rPr lang="zh-CN" altLang="en-US" sz="3200" dirty="0"/>
              <a:t>不要求</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3"/>
          <p:cNvSpPr>
            <a:spLocks noGrp="1"/>
          </p:cNvSpPr>
          <p:nvPr>
            <p:ph type="sldNum" sz="quarter" idx="10"/>
          </p:nvPr>
        </p:nvSpPr>
        <p:spPr/>
        <p:txBody>
          <a:bodyPr/>
          <a:lstStyle/>
          <a:p>
            <a:fld id="{3890E84F-FD9A-47CE-81C9-5DE188E9D2B1}" type="slidenum">
              <a:rPr lang="zh-CN" altLang="en-US"/>
              <a:pPr/>
              <a:t>38</a:t>
            </a:fld>
            <a:endParaRPr lang="en-US" altLang="zh-CN"/>
          </a:p>
        </p:txBody>
      </p:sp>
      <p:sp>
        <p:nvSpPr>
          <p:cNvPr id="311298" name="Rectangle 2"/>
          <p:cNvSpPr>
            <a:spLocks noGrp="1" noChangeArrowheads="1"/>
          </p:cNvSpPr>
          <p:nvPr>
            <p:ph type="title"/>
          </p:nvPr>
        </p:nvSpPr>
        <p:spPr>
          <a:xfrm>
            <a:off x="2419576" y="260648"/>
            <a:ext cx="4816720" cy="506412"/>
          </a:xfrm>
        </p:spPr>
        <p:txBody>
          <a:bodyPr/>
          <a:lstStyle/>
          <a:p>
            <a:r>
              <a:rPr lang="en-US" altLang="zh-CN" sz="3200" dirty="0"/>
              <a:t>O</a:t>
            </a:r>
            <a:r>
              <a:rPr lang="en-US" altLang="zh-CN" sz="3200" baseline="-25000" dirty="0"/>
              <a:t>3</a:t>
            </a:r>
            <a:r>
              <a:rPr lang="zh-CN" altLang="en-US" sz="3200" dirty="0"/>
              <a:t>分子轨道示意图</a:t>
            </a:r>
          </a:p>
        </p:txBody>
      </p:sp>
      <p:pic>
        <p:nvPicPr>
          <p:cNvPr id="311300" name="Picture 4" descr="ozoneMO4"/>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714500" y="1196976"/>
            <a:ext cx="5517174" cy="3465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1301" name="Rectangle 5"/>
          <p:cNvSpPr>
            <a:spLocks noChangeArrowheads="1"/>
          </p:cNvSpPr>
          <p:nvPr/>
        </p:nvSpPr>
        <p:spPr bwMode="auto">
          <a:xfrm>
            <a:off x="323528" y="4869160"/>
            <a:ext cx="8580557" cy="156966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chor="ctr">
            <a:spAutoFit/>
          </a:bodyPr>
          <a:lstStyle/>
          <a:p>
            <a:pPr algn="ctr" eaLnBrk="0" hangingPunct="0"/>
            <a:r>
              <a:rPr lang="en-US" altLang="zh-CN" b="1" dirty="0">
                <a:latin typeface="Arial" charset="0"/>
              </a:rPr>
              <a:t>There are </a:t>
            </a:r>
            <a:r>
              <a:rPr lang="en-US" altLang="zh-CN" b="1" dirty="0">
                <a:solidFill>
                  <a:srgbClr val="FF0000"/>
                </a:solidFill>
                <a:latin typeface="Arial" charset="0"/>
              </a:rPr>
              <a:t>2</a:t>
            </a:r>
            <a:r>
              <a:rPr lang="en-US" altLang="zh-CN" b="1" dirty="0">
                <a:latin typeface="Arial" charset="0"/>
              </a:rPr>
              <a:t> filled strongly </a:t>
            </a:r>
            <a:r>
              <a:rPr lang="en-US" altLang="zh-CN" b="1" dirty="0">
                <a:solidFill>
                  <a:srgbClr val="FF0000"/>
                </a:solidFill>
                <a:latin typeface="Arial" charset="0"/>
              </a:rPr>
              <a:t>bonding </a:t>
            </a:r>
            <a:r>
              <a:rPr lang="en-US" altLang="zh-CN" b="1" dirty="0" err="1">
                <a:solidFill>
                  <a:srgbClr val="FF0000"/>
                </a:solidFill>
                <a:latin typeface="Arial" charset="0"/>
              </a:rPr>
              <a:t>σ</a:t>
            </a:r>
            <a:r>
              <a:rPr lang="en-US" altLang="zh-CN" b="1" dirty="0">
                <a:latin typeface="Arial" charset="0"/>
              </a:rPr>
              <a:t> molecular orbitals and </a:t>
            </a:r>
            <a:r>
              <a:rPr lang="en-US" altLang="zh-CN" b="1" dirty="0">
                <a:solidFill>
                  <a:srgbClr val="FF0000"/>
                </a:solidFill>
                <a:latin typeface="Arial" charset="0"/>
              </a:rPr>
              <a:t>a π bonding </a:t>
            </a:r>
            <a:r>
              <a:rPr lang="en-US" altLang="zh-CN" b="1" dirty="0">
                <a:latin typeface="Arial" charset="0"/>
              </a:rPr>
              <a:t>molecular orbital. All antibonding orbitals are empty. The remaining electrons are in non-bonding or very weakly bonding orbitals. </a:t>
            </a:r>
          </a:p>
        </p:txBody>
      </p:sp>
      <p:sp>
        <p:nvSpPr>
          <p:cNvPr id="6" name="矩形 5"/>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endParaRPr lang="zh-CN" altLang="en-US">
              <a:solidFill>
                <a:srgbClr val="000000"/>
              </a:solidFill>
            </a:endParaRPr>
          </a:p>
        </p:txBody>
      </p:sp>
      <p:sp>
        <p:nvSpPr>
          <p:cNvPr id="8" name="TextBox 2"/>
          <p:cNvSpPr txBox="1"/>
          <p:nvPr/>
        </p:nvSpPr>
        <p:spPr>
          <a:xfrm>
            <a:off x="7524328" y="2564904"/>
            <a:ext cx="1415772" cy="584775"/>
          </a:xfrm>
          <a:prstGeom prst="rect">
            <a:avLst/>
          </a:prstGeom>
          <a:solidFill>
            <a:srgbClr val="FFFF00"/>
          </a:solidFill>
        </p:spPr>
        <p:txBody>
          <a:bodyPr wrap="none" rtlCol="0">
            <a:spAutoFit/>
          </a:bodyPr>
          <a:lstStyle/>
          <a:p>
            <a:r>
              <a:rPr lang="zh-CN" altLang="en-US" sz="3200" dirty="0"/>
              <a:t>不要求</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灯片编号占位符 1"/>
          <p:cNvSpPr>
            <a:spLocks noGrp="1"/>
          </p:cNvSpPr>
          <p:nvPr>
            <p:ph type="sldNum" sz="quarter" idx="10"/>
          </p:nvPr>
        </p:nvSpPr>
        <p:spPr/>
        <p:txBody>
          <a:bodyPr/>
          <a:lstStyle/>
          <a:p>
            <a:fld id="{BC2656B5-F4F0-44C3-B4A3-4BFF689B9733}" type="slidenum">
              <a:rPr lang="zh-CN" altLang="en-US"/>
              <a:pPr/>
              <a:t>39</a:t>
            </a:fld>
            <a:endParaRPr lang="en-US" altLang="zh-CN"/>
          </a:p>
        </p:txBody>
      </p:sp>
      <p:grpSp>
        <p:nvGrpSpPr>
          <p:cNvPr id="2" name="Group 2"/>
          <p:cNvGrpSpPr>
            <a:grpSpLocks/>
          </p:cNvGrpSpPr>
          <p:nvPr/>
        </p:nvGrpSpPr>
        <p:grpSpPr bwMode="auto">
          <a:xfrm>
            <a:off x="716574" y="1052514"/>
            <a:ext cx="3672254" cy="3024187"/>
            <a:chOff x="476" y="96"/>
            <a:chExt cx="4944" cy="4097"/>
          </a:xfrm>
        </p:grpSpPr>
        <p:pic>
          <p:nvPicPr>
            <p:cNvPr id="107529" name="Picture 2" descr="npo000241"/>
            <p:cNvPicPr>
              <a:picLocks noChangeArrowheads="1"/>
            </p:cNvPicPr>
            <p:nvPr/>
          </p:nvPicPr>
          <p:blipFill>
            <a:blip r:embed="rId2" cstate="hqprint">
              <a:extLst>
                <a:ext uri="{28A0092B-C50C-407E-A947-70E740481C1C}">
                  <a14:useLocalDpi xmlns:a14="http://schemas.microsoft.com/office/drawing/2010/main"/>
                </a:ext>
              </a:extLst>
            </a:blip>
            <a:srcRect l="8234" t="4500" r="5710"/>
            <a:stretch>
              <a:fillRect/>
            </a:stretch>
          </p:blipFill>
          <p:spPr bwMode="auto">
            <a:xfrm>
              <a:off x="476" y="96"/>
              <a:ext cx="4944" cy="40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07530" name="Oval 4"/>
            <p:cNvSpPr>
              <a:spLocks noChangeArrowheads="1"/>
            </p:cNvSpPr>
            <p:nvPr/>
          </p:nvSpPr>
          <p:spPr bwMode="auto">
            <a:xfrm>
              <a:off x="4160" y="2800"/>
              <a:ext cx="1056" cy="1248"/>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eaLnBrk="1" hangingPunct="1"/>
              <a:endParaRPr lang="zh-CN" altLang="en-US"/>
            </a:p>
          </p:txBody>
        </p:sp>
      </p:grpSp>
      <p:sp>
        <p:nvSpPr>
          <p:cNvPr id="1510405" name="Text Box 5"/>
          <p:cNvSpPr txBox="1">
            <a:spLocks noChangeArrowheads="1"/>
          </p:cNvSpPr>
          <p:nvPr/>
        </p:nvSpPr>
        <p:spPr bwMode="auto">
          <a:xfrm>
            <a:off x="2267744" y="188640"/>
            <a:ext cx="4718538" cy="584775"/>
          </a:xfrm>
          <a:prstGeom prst="rect">
            <a:avLst/>
          </a:prstGeom>
          <a:noFill/>
          <a:ln w="9525" algn="ctr">
            <a:noFill/>
            <a:miter lim="800000"/>
            <a:headEnd/>
            <a:tailEnd/>
          </a:ln>
          <a:effectLst/>
        </p:spPr>
        <p:txBody>
          <a:bodyPr>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algn="ctr" eaLnBrk="1" hangingPunct="1"/>
            <a:r>
              <a:rPr lang="zh-CN" altLang="en-US" sz="3200" b="1" dirty="0">
                <a:solidFill>
                  <a:srgbClr val="990000"/>
                </a:solidFill>
                <a:latin typeface="+mj-lt"/>
                <a:ea typeface="+mj-ea"/>
                <a:cs typeface="+mj-cs"/>
              </a:rPr>
              <a:t>对苯分子结构的价键解释</a:t>
            </a:r>
          </a:p>
        </p:txBody>
      </p:sp>
      <p:pic>
        <p:nvPicPr>
          <p:cNvPr id="1510406" name="Picture 2" descr="npo000242"/>
          <p:cNvPicPr>
            <a:picLocks noChangeArrowheads="1"/>
          </p:cNvPicPr>
          <p:nvPr/>
        </p:nvPicPr>
        <p:blipFill>
          <a:blip r:embed="rId3" cstate="hqprint">
            <a:lum bright="-6000" contrast="6000"/>
            <a:extLst>
              <a:ext uri="{28A0092B-C50C-407E-A947-70E740481C1C}">
                <a14:useLocalDpi xmlns:a14="http://schemas.microsoft.com/office/drawing/2010/main"/>
              </a:ext>
            </a:extLst>
          </a:blip>
          <a:srcRect l="17320" t="19904" r="12758"/>
          <a:stretch>
            <a:fillRect/>
          </a:stretch>
        </p:blipFill>
        <p:spPr bwMode="auto">
          <a:xfrm>
            <a:off x="179512" y="4437063"/>
            <a:ext cx="2302119" cy="2074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1510407" name="Picture 7" descr="FG12_26ac"/>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438651" y="981075"/>
            <a:ext cx="4032738" cy="3644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10408" name="Text Box 8"/>
          <p:cNvSpPr txBox="1">
            <a:spLocks noChangeArrowheads="1"/>
          </p:cNvSpPr>
          <p:nvPr/>
        </p:nvSpPr>
        <p:spPr bwMode="auto">
          <a:xfrm>
            <a:off x="2597393" y="4653136"/>
            <a:ext cx="6367095" cy="1938992"/>
          </a:xfrm>
          <a:prstGeom prst="rect">
            <a:avLst/>
          </a:prstGeom>
          <a:noFill/>
          <a:ln w="9525" algn="ctr">
            <a:noFill/>
            <a:miter lim="800000"/>
            <a:headEnd/>
            <a:tailEnd/>
          </a:ln>
          <a:effectLst/>
        </p:spPr>
        <p:txBody>
          <a:bodyPr wrap="square">
            <a:spAutoFit/>
          </a:bodyPr>
          <a:lstStyle/>
          <a:p>
            <a:pPr>
              <a:lnSpc>
                <a:spcPct val="120000"/>
              </a:lnSpc>
              <a:defRPr/>
            </a:pPr>
            <a:r>
              <a:rPr kumimoji="0" lang="zh-CN" altLang="en-US" sz="2000" b="1" dirty="0"/>
              <a:t>考虑到苯分子中各键角都等于</a:t>
            </a:r>
            <a:r>
              <a:rPr kumimoji="0" lang="en-US" altLang="zh-CN" sz="2000" b="1" dirty="0"/>
              <a:t>120</a:t>
            </a:r>
            <a:r>
              <a:rPr kumimoji="0" lang="en-US" altLang="zh-CN" sz="2000" b="1" baseline="30000" dirty="0"/>
              <a:t>o</a:t>
            </a:r>
            <a:r>
              <a:rPr kumimoji="0" lang="zh-CN" altLang="en-US" sz="2000" b="1" dirty="0"/>
              <a:t>，所以</a:t>
            </a:r>
            <a:r>
              <a:rPr kumimoji="0" lang="en-US" altLang="zh-CN" sz="2000" b="1" dirty="0"/>
              <a:t>C</a:t>
            </a:r>
            <a:r>
              <a:rPr kumimoji="0" lang="zh-CN" altLang="en-US" sz="2000" b="1" dirty="0"/>
              <a:t>原子采用</a:t>
            </a:r>
            <a:r>
              <a:rPr kumimoji="0" lang="en-US" altLang="zh-CN" sz="2000" b="1" i="1" dirty="0"/>
              <a:t>sp</a:t>
            </a:r>
            <a:r>
              <a:rPr kumimoji="0" lang="en-US" altLang="zh-CN" sz="2000" b="1" baseline="30000" dirty="0"/>
              <a:t>2</a:t>
            </a:r>
            <a:r>
              <a:rPr kumimoji="0" lang="zh-CN" altLang="en-US" sz="2000" b="1" dirty="0"/>
              <a:t>杂化轨道。每个</a:t>
            </a:r>
            <a:r>
              <a:rPr kumimoji="0" lang="en-US" altLang="zh-CN" sz="2000" b="1" dirty="0"/>
              <a:t>C</a:t>
            </a:r>
            <a:r>
              <a:rPr kumimoji="0" lang="zh-CN" altLang="en-US" sz="2000" b="1" dirty="0"/>
              <a:t>原子形成</a:t>
            </a:r>
            <a:r>
              <a:rPr kumimoji="0" lang="en-US" altLang="zh-CN" sz="2000" b="1" dirty="0"/>
              <a:t>3</a:t>
            </a:r>
            <a:r>
              <a:rPr kumimoji="0" lang="zh-CN" altLang="en-US" sz="2000" b="1" dirty="0"/>
              <a:t>个</a:t>
            </a:r>
            <a:r>
              <a:rPr kumimoji="0" lang="zh-CN" altLang="en-US" sz="2000" b="1" dirty="0">
                <a:sym typeface="Symbol" pitchFamily="18" charset="2"/>
              </a:rPr>
              <a:t>键，其中</a:t>
            </a:r>
            <a:r>
              <a:rPr kumimoji="0" lang="en-US" altLang="zh-CN" sz="2000" b="1" dirty="0">
                <a:sym typeface="Symbol" pitchFamily="18" charset="2"/>
              </a:rPr>
              <a:t>2</a:t>
            </a:r>
            <a:r>
              <a:rPr kumimoji="0" lang="zh-CN" altLang="en-US" sz="2000" b="1" dirty="0">
                <a:sym typeface="Symbol" pitchFamily="18" charset="2"/>
              </a:rPr>
              <a:t>个与相邻的</a:t>
            </a:r>
            <a:r>
              <a:rPr kumimoji="0" lang="en-US" altLang="zh-CN" sz="2000" b="1" dirty="0">
                <a:sym typeface="Symbol" pitchFamily="18" charset="2"/>
              </a:rPr>
              <a:t>C</a:t>
            </a:r>
            <a:r>
              <a:rPr kumimoji="0" lang="zh-CN" altLang="en-US" sz="2000" b="1" dirty="0">
                <a:sym typeface="Symbol" pitchFamily="18" charset="2"/>
              </a:rPr>
              <a:t>原子，第三个是与</a:t>
            </a:r>
            <a:r>
              <a:rPr kumimoji="0" lang="en-US" altLang="zh-CN" sz="2000" b="1" dirty="0">
                <a:sym typeface="Symbol" pitchFamily="18" charset="2"/>
              </a:rPr>
              <a:t>H</a:t>
            </a:r>
            <a:r>
              <a:rPr kumimoji="0" lang="zh-CN" altLang="en-US" sz="2000" b="1" dirty="0">
                <a:sym typeface="Symbol" pitchFamily="18" charset="2"/>
              </a:rPr>
              <a:t>原子。剩余的</a:t>
            </a:r>
            <a:r>
              <a:rPr kumimoji="0" lang="en-US" altLang="zh-CN" sz="2000" b="1" dirty="0">
                <a:sym typeface="Symbol" pitchFamily="18" charset="2"/>
              </a:rPr>
              <a:t>1</a:t>
            </a:r>
            <a:r>
              <a:rPr kumimoji="0" lang="zh-CN" altLang="en-US" sz="2000" b="1" dirty="0">
                <a:sym typeface="Symbol" pitchFamily="18" charset="2"/>
              </a:rPr>
              <a:t>个与</a:t>
            </a:r>
            <a:r>
              <a:rPr kumimoji="0" lang="en-US" altLang="zh-CN" sz="2000" b="1" i="1" dirty="0">
                <a:sym typeface="Symbol" pitchFamily="18" charset="2"/>
              </a:rPr>
              <a:t>sp</a:t>
            </a:r>
            <a:r>
              <a:rPr kumimoji="0" lang="en-US" altLang="zh-CN" sz="2000" b="1" baseline="30000" dirty="0">
                <a:sym typeface="Symbol" pitchFamily="18" charset="2"/>
              </a:rPr>
              <a:t>2</a:t>
            </a:r>
            <a:r>
              <a:rPr kumimoji="0" lang="zh-CN" altLang="en-US" sz="2000" b="1" dirty="0">
                <a:sym typeface="Symbol" pitchFamily="18" charset="2"/>
              </a:rPr>
              <a:t>轨道垂直的</a:t>
            </a:r>
            <a:r>
              <a:rPr kumimoji="0" lang="en-US" altLang="zh-CN" sz="2000" b="1" dirty="0">
                <a:sym typeface="Symbol" pitchFamily="18" charset="2"/>
              </a:rPr>
              <a:t>2</a:t>
            </a:r>
            <a:r>
              <a:rPr kumimoji="0" lang="en-US" altLang="zh-CN" sz="2000" b="1" i="1" dirty="0">
                <a:sym typeface="Symbol" pitchFamily="18" charset="2"/>
              </a:rPr>
              <a:t>p</a:t>
            </a:r>
            <a:r>
              <a:rPr kumimoji="0" lang="en-US" altLang="zh-CN" sz="2000" b="1" i="1" baseline="-25000" dirty="0">
                <a:sym typeface="Symbol" pitchFamily="18" charset="2"/>
              </a:rPr>
              <a:t>z</a:t>
            </a:r>
            <a:r>
              <a:rPr kumimoji="0" lang="zh-CN" altLang="en-US" sz="2000" b="1" dirty="0">
                <a:sym typeface="Symbol" pitchFamily="18" charset="2"/>
              </a:rPr>
              <a:t>轨道和相邻的</a:t>
            </a:r>
            <a:r>
              <a:rPr kumimoji="0" lang="en-US" altLang="zh-CN" sz="2000" b="1" dirty="0">
                <a:sym typeface="Symbol" pitchFamily="18" charset="2"/>
              </a:rPr>
              <a:t>C</a:t>
            </a:r>
            <a:r>
              <a:rPr kumimoji="0" lang="zh-CN" altLang="en-US" sz="2000" b="1" dirty="0">
                <a:sym typeface="Symbol" pitchFamily="18" charset="2"/>
              </a:rPr>
              <a:t>原子以肩并肩形式构成</a:t>
            </a:r>
            <a:r>
              <a:rPr kumimoji="0" lang="en-US" altLang="zh-CN" sz="2000" b="1" dirty="0">
                <a:sym typeface="Symbol" pitchFamily="18" charset="2"/>
              </a:rPr>
              <a:t>3</a:t>
            </a:r>
            <a:r>
              <a:rPr kumimoji="0" lang="zh-CN" altLang="en-US" sz="2000" b="1" dirty="0">
                <a:sym typeface="Symbol" pitchFamily="18" charset="2"/>
              </a:rPr>
              <a:t>个键。显然，须求助于共振概念才能解释</a:t>
            </a:r>
            <a:r>
              <a:rPr kumimoji="0" lang="en-US" altLang="zh-CN" sz="2000" b="1" dirty="0">
                <a:sym typeface="Symbol" pitchFamily="18" charset="2"/>
              </a:rPr>
              <a:t>C-C</a:t>
            </a:r>
            <a:r>
              <a:rPr kumimoji="0" lang="zh-CN" altLang="en-US" sz="2000" b="1" dirty="0">
                <a:sym typeface="Symbol" pitchFamily="18" charset="2"/>
              </a:rPr>
              <a:t>键长均相等的实验事实。</a:t>
            </a:r>
          </a:p>
        </p:txBody>
      </p:sp>
      <p:pic>
        <p:nvPicPr>
          <p:cNvPr id="1510409" name="Picture 9" descr="FG12_25"/>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7164266" y="1989138"/>
            <a:ext cx="1126880" cy="1439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矩形 10"/>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endParaRPr lang="zh-CN" altLang="en-US">
              <a:solidFill>
                <a:srgbClr val="000000"/>
              </a:solidFill>
            </a:endParaRPr>
          </a:p>
        </p:txBody>
      </p:sp>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灯片编号占位符 1"/>
          <p:cNvSpPr>
            <a:spLocks noGrp="1"/>
          </p:cNvSpPr>
          <p:nvPr>
            <p:ph type="sldNum" sz="quarter" idx="10"/>
          </p:nvPr>
        </p:nvSpPr>
        <p:spPr/>
        <p:txBody>
          <a:bodyPr/>
          <a:lstStyle/>
          <a:p>
            <a:fld id="{BE5835D6-09E1-498D-8F75-0EAA9134268D}" type="slidenum">
              <a:rPr lang="zh-CN" altLang="en-US"/>
              <a:pPr/>
              <a:t>4</a:t>
            </a:fld>
            <a:endParaRPr lang="en-US" altLang="zh-CN"/>
          </a:p>
        </p:txBody>
      </p:sp>
      <p:sp>
        <p:nvSpPr>
          <p:cNvPr id="1484802" name="Text Box 2"/>
          <p:cNvSpPr txBox="1">
            <a:spLocks noChangeArrowheads="1"/>
          </p:cNvSpPr>
          <p:nvPr/>
        </p:nvSpPr>
        <p:spPr bwMode="auto">
          <a:xfrm>
            <a:off x="2411760" y="188640"/>
            <a:ext cx="4718538" cy="579438"/>
          </a:xfrm>
          <a:prstGeom prst="rect">
            <a:avLst/>
          </a:prstGeom>
          <a:noFill/>
          <a:ln w="9525">
            <a:noFill/>
            <a:miter lim="800000"/>
            <a:headEnd/>
            <a:tailEnd/>
          </a:ln>
          <a:effectLst/>
        </p:spPr>
        <p:txBody>
          <a:bodyPr>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algn="ctr" eaLnBrk="1" hangingPunct="1">
              <a:spcAft>
                <a:spcPct val="50000"/>
              </a:spcAft>
            </a:pPr>
            <a:r>
              <a:rPr lang="en-US" altLang="zh-CN" sz="3200" b="1" dirty="0">
                <a:solidFill>
                  <a:srgbClr val="C00000"/>
                </a:solidFill>
                <a:latin typeface="+mj-lt"/>
                <a:ea typeface="+mj-ea"/>
                <a:cs typeface="+mj-cs"/>
              </a:rPr>
              <a:t>2.4   </a:t>
            </a:r>
            <a:r>
              <a:rPr lang="zh-CN" altLang="en-US" sz="3200" b="1" dirty="0">
                <a:solidFill>
                  <a:srgbClr val="C00000"/>
                </a:solidFill>
                <a:latin typeface="+mj-lt"/>
                <a:ea typeface="+mj-ea"/>
                <a:cs typeface="+mj-cs"/>
              </a:rPr>
              <a:t>分子轨道理论</a:t>
            </a:r>
          </a:p>
        </p:txBody>
      </p:sp>
      <p:sp>
        <p:nvSpPr>
          <p:cNvPr id="35" name="矩形 34"/>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endParaRPr lang="zh-CN" altLang="en-US">
              <a:solidFill>
                <a:srgbClr val="000000"/>
              </a:solidFill>
            </a:endParaRPr>
          </a:p>
        </p:txBody>
      </p:sp>
      <p:sp>
        <p:nvSpPr>
          <p:cNvPr id="4" name="圆角矩形 3">
            <a:extLst>
              <a:ext uri="{FF2B5EF4-FFF2-40B4-BE49-F238E27FC236}">
                <a16:creationId xmlns:a16="http://schemas.microsoft.com/office/drawing/2014/main" id="{C3367195-87DE-5073-5D76-80F1772AAC64}"/>
              </a:ext>
            </a:extLst>
          </p:cNvPr>
          <p:cNvSpPr/>
          <p:nvPr/>
        </p:nvSpPr>
        <p:spPr bwMode="auto">
          <a:xfrm>
            <a:off x="872653" y="4957530"/>
            <a:ext cx="1573907" cy="1037050"/>
          </a:xfrm>
          <a:prstGeom prst="roundRect">
            <a:avLst/>
          </a:prstGeom>
          <a:solidFill>
            <a:srgbClr val="92D050"/>
          </a:solidFill>
          <a:ln>
            <a:noFill/>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黑体" pitchFamily="2" charset="-122"/>
            </a:endParaRPr>
          </a:p>
        </p:txBody>
      </p:sp>
      <p:grpSp>
        <p:nvGrpSpPr>
          <p:cNvPr id="6" name="Group 28">
            <a:extLst>
              <a:ext uri="{FF2B5EF4-FFF2-40B4-BE49-F238E27FC236}">
                <a16:creationId xmlns:a16="http://schemas.microsoft.com/office/drawing/2014/main" id="{C23C09C1-0C99-EAD0-3695-FE21139FCFE3}"/>
              </a:ext>
            </a:extLst>
          </p:cNvPr>
          <p:cNvGrpSpPr>
            <a:grpSpLocks/>
          </p:cNvGrpSpPr>
          <p:nvPr/>
        </p:nvGrpSpPr>
        <p:grpSpPr bwMode="auto">
          <a:xfrm>
            <a:off x="464120" y="2133253"/>
            <a:ext cx="7847564" cy="2279658"/>
            <a:chOff x="1105" y="2443"/>
            <a:chExt cx="2783" cy="676"/>
          </a:xfrm>
        </p:grpSpPr>
        <p:sp>
          <p:nvSpPr>
            <p:cNvPr id="7" name="Rectangle 29">
              <a:extLst>
                <a:ext uri="{FF2B5EF4-FFF2-40B4-BE49-F238E27FC236}">
                  <a16:creationId xmlns:a16="http://schemas.microsoft.com/office/drawing/2014/main" id="{5AFE539D-130A-2B46-53A6-1042304BE31A}"/>
                </a:ext>
              </a:extLst>
            </p:cNvPr>
            <p:cNvSpPr>
              <a:spLocks noChangeArrowheads="1"/>
            </p:cNvSpPr>
            <p:nvPr/>
          </p:nvSpPr>
          <p:spPr bwMode="auto">
            <a:xfrm>
              <a:off x="1105" y="2488"/>
              <a:ext cx="2702"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zh-CN" altLang="en-US" sz="2800" b="1" dirty="0">
                  <a:solidFill>
                    <a:srgbClr val="66FF66"/>
                  </a:solidFill>
                  <a:ea typeface="宋体" pitchFamily="2" charset="-122"/>
                </a:rPr>
                <a:t>     </a:t>
              </a:r>
              <a:r>
                <a:rPr lang="zh-CN" altLang="en-US" sz="2800" b="1" dirty="0">
                  <a:solidFill>
                    <a:schemeClr val="accent2"/>
                  </a:solidFill>
                  <a:ea typeface="宋体" pitchFamily="2" charset="-122"/>
                </a:rPr>
                <a:t>物种              键长/</a:t>
              </a:r>
              <a:r>
                <a:rPr lang="en-US" altLang="zh-CN" sz="2800" b="1" dirty="0">
                  <a:solidFill>
                    <a:schemeClr val="accent2"/>
                  </a:solidFill>
                  <a:ea typeface="宋体" pitchFamily="2" charset="-122"/>
                </a:rPr>
                <a:t>pm             </a:t>
              </a:r>
              <a:r>
                <a:rPr lang="zh-CN" altLang="en-US" sz="2800" b="1" dirty="0">
                  <a:solidFill>
                    <a:schemeClr val="accent2"/>
                  </a:solidFill>
                  <a:ea typeface="宋体" pitchFamily="2" charset="-122"/>
                </a:rPr>
                <a:t>键能/</a:t>
              </a:r>
              <a:r>
                <a:rPr lang="en-US" altLang="zh-CN" sz="2800" b="1" dirty="0">
                  <a:solidFill>
                    <a:schemeClr val="accent2"/>
                  </a:solidFill>
                  <a:ea typeface="宋体" pitchFamily="2" charset="-122"/>
                </a:rPr>
                <a:t>kJ·mol</a:t>
              </a:r>
              <a:r>
                <a:rPr lang="en-US" altLang="zh-CN" sz="2800" b="1" baseline="30000" dirty="0">
                  <a:solidFill>
                    <a:schemeClr val="accent2"/>
                  </a:solidFill>
                  <a:latin typeface="黑体" pitchFamily="2" charset="-122"/>
                </a:rPr>
                <a:t>-</a:t>
              </a:r>
              <a:r>
                <a:rPr lang="en-US" altLang="zh-CN" sz="2800" b="1" baseline="30000" dirty="0">
                  <a:solidFill>
                    <a:schemeClr val="accent2"/>
                  </a:solidFill>
                  <a:ea typeface="宋体" pitchFamily="2" charset="-122"/>
                </a:rPr>
                <a:t>1</a:t>
              </a:r>
            </a:p>
          </p:txBody>
        </p:sp>
        <p:sp>
          <p:nvSpPr>
            <p:cNvPr id="8" name="Rectangle 30">
              <a:extLst>
                <a:ext uri="{FF2B5EF4-FFF2-40B4-BE49-F238E27FC236}">
                  <a16:creationId xmlns:a16="http://schemas.microsoft.com/office/drawing/2014/main" id="{A79174E2-115B-F274-8440-8517EBA3C114}"/>
                </a:ext>
              </a:extLst>
            </p:cNvPr>
            <p:cNvSpPr>
              <a:spLocks noChangeArrowheads="1"/>
            </p:cNvSpPr>
            <p:nvPr/>
          </p:nvSpPr>
          <p:spPr bwMode="auto">
            <a:xfrm>
              <a:off x="1236" y="2716"/>
              <a:ext cx="2079"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zh-CN" altLang="en-US" sz="2800" b="1">
                  <a:solidFill>
                    <a:schemeClr val="accent2"/>
                  </a:solidFill>
                  <a:ea typeface="宋体" pitchFamily="2" charset="-122"/>
                </a:rPr>
                <a:t>                        106                        268</a:t>
              </a:r>
              <a:endParaRPr lang="en-US" altLang="zh-CN" sz="2800" b="1">
                <a:solidFill>
                  <a:schemeClr val="accent2"/>
                </a:solidFill>
                <a:ea typeface="宋体" pitchFamily="2" charset="-122"/>
              </a:endParaRPr>
            </a:p>
          </p:txBody>
        </p:sp>
        <p:sp>
          <p:nvSpPr>
            <p:cNvPr id="9" name="Rectangle 31">
              <a:extLst>
                <a:ext uri="{FF2B5EF4-FFF2-40B4-BE49-F238E27FC236}">
                  <a16:creationId xmlns:a16="http://schemas.microsoft.com/office/drawing/2014/main" id="{16213A0F-AFEB-5BAC-61E7-58AA4417CFD8}"/>
                </a:ext>
              </a:extLst>
            </p:cNvPr>
            <p:cNvSpPr>
              <a:spLocks noChangeArrowheads="1"/>
            </p:cNvSpPr>
            <p:nvPr/>
          </p:nvSpPr>
          <p:spPr bwMode="auto">
            <a:xfrm>
              <a:off x="1200" y="2908"/>
              <a:ext cx="2112" cy="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zh-CN" altLang="en-US" sz="2800" b="1">
                  <a:solidFill>
                    <a:schemeClr val="accent2"/>
                  </a:solidFill>
                  <a:ea typeface="宋体" pitchFamily="2" charset="-122"/>
                </a:rPr>
                <a:t>                         108                        299</a:t>
              </a:r>
              <a:endParaRPr lang="en-US" altLang="zh-CN" sz="2800" b="1">
                <a:solidFill>
                  <a:schemeClr val="accent2"/>
                </a:solidFill>
                <a:ea typeface="宋体" pitchFamily="2" charset="-122"/>
              </a:endParaRPr>
            </a:p>
          </p:txBody>
        </p:sp>
        <p:sp>
          <p:nvSpPr>
            <p:cNvPr id="10" name="Line 32">
              <a:extLst>
                <a:ext uri="{FF2B5EF4-FFF2-40B4-BE49-F238E27FC236}">
                  <a16:creationId xmlns:a16="http://schemas.microsoft.com/office/drawing/2014/main" id="{26A8ECAE-1E5F-2ACE-5495-E8A955C10E5E}"/>
                </a:ext>
              </a:extLst>
            </p:cNvPr>
            <p:cNvSpPr>
              <a:spLocks noChangeShapeType="1"/>
            </p:cNvSpPr>
            <p:nvPr/>
          </p:nvSpPr>
          <p:spPr bwMode="auto">
            <a:xfrm>
              <a:off x="1248" y="2443"/>
              <a:ext cx="2640" cy="0"/>
            </a:xfrm>
            <a:prstGeom prst="line">
              <a:avLst/>
            </a:prstGeom>
            <a:noFill/>
            <a:ln w="254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4000"/>
            </a:p>
          </p:txBody>
        </p:sp>
        <p:sp>
          <p:nvSpPr>
            <p:cNvPr id="11" name="Line 33">
              <a:extLst>
                <a:ext uri="{FF2B5EF4-FFF2-40B4-BE49-F238E27FC236}">
                  <a16:creationId xmlns:a16="http://schemas.microsoft.com/office/drawing/2014/main" id="{25D1E498-16EA-E442-66A3-DDF3819BE342}"/>
                </a:ext>
              </a:extLst>
            </p:cNvPr>
            <p:cNvSpPr>
              <a:spLocks noChangeShapeType="1"/>
            </p:cNvSpPr>
            <p:nvPr/>
          </p:nvSpPr>
          <p:spPr bwMode="auto">
            <a:xfrm>
              <a:off x="1248" y="2678"/>
              <a:ext cx="2640" cy="0"/>
            </a:xfrm>
            <a:prstGeom prst="line">
              <a:avLst/>
            </a:prstGeom>
            <a:noFill/>
            <a:ln w="254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4000"/>
            </a:p>
          </p:txBody>
        </p:sp>
        <p:sp>
          <p:nvSpPr>
            <p:cNvPr id="12" name="Line 34">
              <a:extLst>
                <a:ext uri="{FF2B5EF4-FFF2-40B4-BE49-F238E27FC236}">
                  <a16:creationId xmlns:a16="http://schemas.microsoft.com/office/drawing/2014/main" id="{8B82F806-0A46-511E-861F-42B604BE978B}"/>
                </a:ext>
              </a:extLst>
            </p:cNvPr>
            <p:cNvSpPr>
              <a:spLocks noChangeShapeType="1"/>
            </p:cNvSpPr>
            <p:nvPr/>
          </p:nvSpPr>
          <p:spPr bwMode="auto">
            <a:xfrm>
              <a:off x="1248" y="3105"/>
              <a:ext cx="2640" cy="0"/>
            </a:xfrm>
            <a:prstGeom prst="line">
              <a:avLst/>
            </a:prstGeom>
            <a:noFill/>
            <a:ln w="254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4000"/>
            </a:p>
          </p:txBody>
        </p:sp>
        <p:graphicFrame>
          <p:nvGraphicFramePr>
            <p:cNvPr id="13" name="Object 35">
              <a:extLst>
                <a:ext uri="{FF2B5EF4-FFF2-40B4-BE49-F238E27FC236}">
                  <a16:creationId xmlns:a16="http://schemas.microsoft.com/office/drawing/2014/main" id="{2F598EC6-028B-2FE3-148B-56167BB6C395}"/>
                </a:ext>
              </a:extLst>
            </p:cNvPr>
            <p:cNvGraphicFramePr>
              <a:graphicFrameLocks noChangeAspect="1"/>
            </p:cNvGraphicFramePr>
            <p:nvPr>
              <p:extLst>
                <p:ext uri="{D42A27DB-BD31-4B8C-83A1-F6EECF244321}">
                  <p14:modId xmlns:p14="http://schemas.microsoft.com/office/powerpoint/2010/main" val="4239452490"/>
                </p:ext>
              </p:extLst>
            </p:nvPr>
          </p:nvGraphicFramePr>
          <p:xfrm>
            <a:off x="1343" y="2699"/>
            <a:ext cx="178" cy="187"/>
          </p:xfrm>
          <a:graphic>
            <a:graphicData uri="http://schemas.openxmlformats.org/presentationml/2006/ole">
              <mc:AlternateContent xmlns:mc="http://schemas.openxmlformats.org/markup-compatibility/2006">
                <mc:Choice xmlns:v="urn:schemas-microsoft-com:vml" Requires="v">
                  <p:oleObj name="Equation" r:id="rId3" imgW="228600" imgH="241200" progId="Equation.DSMT4">
                    <p:embed/>
                  </p:oleObj>
                </mc:Choice>
                <mc:Fallback>
                  <p:oleObj name="Equation" r:id="rId3" imgW="228600" imgH="241200" progId="Equation.DSMT4">
                    <p:embed/>
                    <p:pic>
                      <p:nvPicPr>
                        <p:cNvPr id="10" name="Object 35">
                          <a:extLst>
                            <a:ext uri="{FF2B5EF4-FFF2-40B4-BE49-F238E27FC236}">
                              <a16:creationId xmlns:a16="http://schemas.microsoft.com/office/drawing/2014/main" id="{B41B8979-FCA9-A34F-8C02-4799FE57456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43" y="2699"/>
                          <a:ext cx="178" cy="187"/>
                        </a:xfrm>
                        <a:prstGeom prst="rect">
                          <a:avLst/>
                        </a:prstGeom>
                        <a:noFill/>
                        <a:ln>
                          <a:noFill/>
                        </a:ln>
                        <a:effectLst/>
                      </p:spPr>
                    </p:pic>
                  </p:oleObj>
                </mc:Fallback>
              </mc:AlternateContent>
            </a:graphicData>
          </a:graphic>
        </p:graphicFrame>
        <p:graphicFrame>
          <p:nvGraphicFramePr>
            <p:cNvPr id="14" name="Object 36">
              <a:extLst>
                <a:ext uri="{FF2B5EF4-FFF2-40B4-BE49-F238E27FC236}">
                  <a16:creationId xmlns:a16="http://schemas.microsoft.com/office/drawing/2014/main" id="{3F461C87-87F4-0FDF-43A0-8D48581A6125}"/>
                </a:ext>
              </a:extLst>
            </p:cNvPr>
            <p:cNvGraphicFramePr>
              <a:graphicFrameLocks noChangeAspect="1"/>
            </p:cNvGraphicFramePr>
            <p:nvPr>
              <p:extLst>
                <p:ext uri="{D42A27DB-BD31-4B8C-83A1-F6EECF244321}">
                  <p14:modId xmlns:p14="http://schemas.microsoft.com/office/powerpoint/2010/main" val="483157623"/>
                </p:ext>
              </p:extLst>
            </p:nvPr>
          </p:nvGraphicFramePr>
          <p:xfrm>
            <a:off x="1343" y="2889"/>
            <a:ext cx="229" cy="189"/>
          </p:xfrm>
          <a:graphic>
            <a:graphicData uri="http://schemas.openxmlformats.org/presentationml/2006/ole">
              <mc:AlternateContent xmlns:mc="http://schemas.openxmlformats.org/markup-compatibility/2006">
                <mc:Choice xmlns:v="urn:schemas-microsoft-com:vml" Requires="v">
                  <p:oleObj name="Equation" r:id="rId5" imgW="291960" imgH="241200" progId="Equation.DSMT4">
                    <p:embed/>
                  </p:oleObj>
                </mc:Choice>
                <mc:Fallback>
                  <p:oleObj name="Equation" r:id="rId5" imgW="291960" imgH="241200" progId="Equation.DSMT4">
                    <p:embed/>
                    <p:pic>
                      <p:nvPicPr>
                        <p:cNvPr id="11" name="Object 36">
                          <a:extLst>
                            <a:ext uri="{FF2B5EF4-FFF2-40B4-BE49-F238E27FC236}">
                              <a16:creationId xmlns:a16="http://schemas.microsoft.com/office/drawing/2014/main" id="{F04665CB-A9BD-9842-AEA3-8CE564EAE4E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43" y="2889"/>
                          <a:ext cx="229" cy="189"/>
                        </a:xfrm>
                        <a:prstGeom prst="rect">
                          <a:avLst/>
                        </a:prstGeom>
                        <a:noFill/>
                        <a:ln>
                          <a:noFill/>
                        </a:ln>
                        <a:effectLst/>
                      </p:spPr>
                    </p:pic>
                  </p:oleObj>
                </mc:Fallback>
              </mc:AlternateContent>
            </a:graphicData>
          </a:graphic>
        </p:graphicFrame>
      </p:grpSp>
      <p:sp>
        <p:nvSpPr>
          <p:cNvPr id="15" name="Text Box 25">
            <a:extLst>
              <a:ext uri="{FF2B5EF4-FFF2-40B4-BE49-F238E27FC236}">
                <a16:creationId xmlns:a16="http://schemas.microsoft.com/office/drawing/2014/main" id="{5AA0090C-3A83-235F-4D21-3FF990374571}"/>
              </a:ext>
            </a:extLst>
          </p:cNvPr>
          <p:cNvSpPr txBox="1">
            <a:spLocks noChangeArrowheads="1"/>
          </p:cNvSpPr>
          <p:nvPr/>
        </p:nvSpPr>
        <p:spPr bwMode="auto">
          <a:xfrm>
            <a:off x="1695441" y="5517232"/>
            <a:ext cx="623391" cy="523875"/>
          </a:xfrm>
          <a:prstGeom prst="rect">
            <a:avLst/>
          </a:prstGeom>
          <a:noFill/>
          <a:ln w="9525">
            <a:noFill/>
            <a:miter lim="800000"/>
            <a:headEnd/>
            <a:tailEnd/>
          </a:ln>
          <a:effectLst/>
        </p:spPr>
        <p:txBody>
          <a:bodyPr wrap="none">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r>
              <a:rPr kumimoji="0" lang="en-US" altLang="zh-CN" sz="2800" b="1" dirty="0">
                <a:solidFill>
                  <a:srgbClr val="FF00FF"/>
                </a:solidFill>
              </a:rPr>
              <a:t>1</a:t>
            </a:r>
            <a:r>
              <a:rPr kumimoji="0" lang="en-US" altLang="zh-CN" sz="2800" b="1" i="1" dirty="0">
                <a:solidFill>
                  <a:srgbClr val="FF00FF"/>
                </a:solidFill>
              </a:rPr>
              <a:t>s</a:t>
            </a:r>
            <a:r>
              <a:rPr kumimoji="0" lang="en-US" altLang="zh-CN" sz="2800" b="1" baseline="30000" dirty="0">
                <a:solidFill>
                  <a:srgbClr val="FF00FF"/>
                </a:solidFill>
              </a:rPr>
              <a:t>2</a:t>
            </a:r>
            <a:endParaRPr kumimoji="0" lang="en-US" altLang="zh-CN" sz="2800" b="1" dirty="0">
              <a:solidFill>
                <a:srgbClr val="FF00FF"/>
              </a:solidFill>
            </a:endParaRPr>
          </a:p>
        </p:txBody>
      </p:sp>
      <p:sp>
        <p:nvSpPr>
          <p:cNvPr id="16" name="Text Box 22">
            <a:extLst>
              <a:ext uri="{FF2B5EF4-FFF2-40B4-BE49-F238E27FC236}">
                <a16:creationId xmlns:a16="http://schemas.microsoft.com/office/drawing/2014/main" id="{1E71CB0F-7D16-8A4A-EEA0-60E475EBECB4}"/>
              </a:ext>
            </a:extLst>
          </p:cNvPr>
          <p:cNvSpPr txBox="1">
            <a:spLocks noChangeArrowheads="1"/>
          </p:cNvSpPr>
          <p:nvPr/>
        </p:nvSpPr>
        <p:spPr bwMode="auto">
          <a:xfrm>
            <a:off x="939597" y="5097864"/>
            <a:ext cx="622286" cy="523220"/>
          </a:xfrm>
          <a:prstGeom prst="rect">
            <a:avLst/>
          </a:prstGeom>
          <a:noFill/>
          <a:ln w="9525">
            <a:noFill/>
            <a:miter lim="800000"/>
            <a:headEnd/>
            <a:tailEnd/>
          </a:ln>
          <a:effectLst/>
        </p:spPr>
        <p:txBody>
          <a:bodyPr wrap="none">
            <a:spAutoFit/>
          </a:bodyPr>
          <a:lstStyle/>
          <a:p>
            <a:pPr eaLnBrk="0" hangingPunct="0">
              <a:defRPr/>
            </a:pPr>
            <a:r>
              <a:rPr kumimoji="0" lang="en-US" altLang="zh-CN" sz="2800" b="1" dirty="0"/>
              <a:t>He</a:t>
            </a:r>
            <a:endParaRPr kumimoji="0" lang="zh-CN" altLang="en-US" sz="2800" b="1" dirty="0"/>
          </a:p>
        </p:txBody>
      </p:sp>
      <p:sp>
        <p:nvSpPr>
          <p:cNvPr id="17" name="Line 23">
            <a:extLst>
              <a:ext uri="{FF2B5EF4-FFF2-40B4-BE49-F238E27FC236}">
                <a16:creationId xmlns:a16="http://schemas.microsoft.com/office/drawing/2014/main" id="{1FDE45A6-1BA4-F0A8-B7BB-297B995261F1}"/>
              </a:ext>
            </a:extLst>
          </p:cNvPr>
          <p:cNvSpPr>
            <a:spLocks noChangeShapeType="1"/>
          </p:cNvSpPr>
          <p:nvPr/>
        </p:nvSpPr>
        <p:spPr bwMode="auto">
          <a:xfrm>
            <a:off x="1720647" y="5334745"/>
            <a:ext cx="533916" cy="0"/>
          </a:xfrm>
          <a:prstGeom prst="line">
            <a:avLst/>
          </a:prstGeom>
          <a:solidFill>
            <a:schemeClr val="bg1"/>
          </a:solidFill>
          <a:ln w="38100">
            <a:solidFill>
              <a:srgbClr val="FF00FF"/>
            </a:solidFill>
            <a:round/>
            <a:headEnd/>
            <a:tailEnd/>
          </a:ln>
        </p:spPr>
        <p:txBody>
          <a:bodyPr/>
          <a:lstStyle/>
          <a:p>
            <a:endParaRPr lang="zh-CN" altLang="en-US"/>
          </a:p>
        </p:txBody>
      </p:sp>
      <p:sp>
        <p:nvSpPr>
          <p:cNvPr id="18" name="Line 24">
            <a:extLst>
              <a:ext uri="{FF2B5EF4-FFF2-40B4-BE49-F238E27FC236}">
                <a16:creationId xmlns:a16="http://schemas.microsoft.com/office/drawing/2014/main" id="{8464088F-5B9E-83DF-6482-C1BFFB3DD41D}"/>
              </a:ext>
            </a:extLst>
          </p:cNvPr>
          <p:cNvSpPr>
            <a:spLocks noChangeShapeType="1"/>
          </p:cNvSpPr>
          <p:nvPr/>
        </p:nvSpPr>
        <p:spPr bwMode="auto">
          <a:xfrm>
            <a:off x="1922355" y="5013176"/>
            <a:ext cx="0" cy="609601"/>
          </a:xfrm>
          <a:prstGeom prst="line">
            <a:avLst/>
          </a:prstGeom>
          <a:solidFill>
            <a:schemeClr val="bg1"/>
          </a:solidFill>
          <a:ln w="38100">
            <a:solidFill>
              <a:srgbClr val="FF00FF"/>
            </a:solidFill>
            <a:round/>
            <a:headEnd/>
            <a:tailEnd type="triangle" w="med" len="med"/>
          </a:ln>
        </p:spPr>
        <p:txBody>
          <a:bodyPr/>
          <a:lstStyle/>
          <a:p>
            <a:endParaRPr lang="zh-CN" altLang="en-US"/>
          </a:p>
        </p:txBody>
      </p:sp>
      <p:sp>
        <p:nvSpPr>
          <p:cNvPr id="19" name="Line 24">
            <a:extLst>
              <a:ext uri="{FF2B5EF4-FFF2-40B4-BE49-F238E27FC236}">
                <a16:creationId xmlns:a16="http://schemas.microsoft.com/office/drawing/2014/main" id="{72F0B95D-5895-83C6-D2A8-6507B924D8AC}"/>
              </a:ext>
            </a:extLst>
          </p:cNvPr>
          <p:cNvSpPr>
            <a:spLocks noChangeShapeType="1"/>
          </p:cNvSpPr>
          <p:nvPr/>
        </p:nvSpPr>
        <p:spPr bwMode="auto">
          <a:xfrm flipH="1" flipV="1">
            <a:off x="2066371" y="5028127"/>
            <a:ext cx="1" cy="609601"/>
          </a:xfrm>
          <a:prstGeom prst="line">
            <a:avLst/>
          </a:prstGeom>
          <a:solidFill>
            <a:schemeClr val="bg1"/>
          </a:solidFill>
          <a:ln w="38100">
            <a:solidFill>
              <a:srgbClr val="FF00FF"/>
            </a:solidFill>
            <a:round/>
            <a:headEnd/>
            <a:tailEnd type="triangle" w="med" len="med"/>
          </a:ln>
        </p:spPr>
        <p:txBody>
          <a:bodyPr/>
          <a:lstStyle/>
          <a:p>
            <a:endParaRPr lang="zh-CN" altLang="en-US"/>
          </a:p>
        </p:txBody>
      </p:sp>
      <p:sp>
        <p:nvSpPr>
          <p:cNvPr id="20" name="圆角矩形 19">
            <a:extLst>
              <a:ext uri="{FF2B5EF4-FFF2-40B4-BE49-F238E27FC236}">
                <a16:creationId xmlns:a16="http://schemas.microsoft.com/office/drawing/2014/main" id="{4F99710D-09CA-7CCD-EAA6-AA0D58F30DA6}"/>
              </a:ext>
            </a:extLst>
          </p:cNvPr>
          <p:cNvSpPr/>
          <p:nvPr/>
        </p:nvSpPr>
        <p:spPr bwMode="auto">
          <a:xfrm>
            <a:off x="2699792" y="5013176"/>
            <a:ext cx="1573907" cy="1037050"/>
          </a:xfrm>
          <a:prstGeom prst="roundRect">
            <a:avLst/>
          </a:prstGeom>
          <a:solidFill>
            <a:srgbClr val="92D050"/>
          </a:solidFill>
          <a:ln>
            <a:noFill/>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黑体" pitchFamily="2" charset="-122"/>
            </a:endParaRPr>
          </a:p>
        </p:txBody>
      </p:sp>
      <p:sp>
        <p:nvSpPr>
          <p:cNvPr id="21" name="Text Box 25">
            <a:extLst>
              <a:ext uri="{FF2B5EF4-FFF2-40B4-BE49-F238E27FC236}">
                <a16:creationId xmlns:a16="http://schemas.microsoft.com/office/drawing/2014/main" id="{0AB99203-C944-E3EB-4908-428E5E4C3C43}"/>
              </a:ext>
            </a:extLst>
          </p:cNvPr>
          <p:cNvSpPr txBox="1">
            <a:spLocks noChangeArrowheads="1"/>
          </p:cNvSpPr>
          <p:nvPr/>
        </p:nvSpPr>
        <p:spPr bwMode="auto">
          <a:xfrm>
            <a:off x="2874456" y="5572878"/>
            <a:ext cx="623391" cy="523875"/>
          </a:xfrm>
          <a:prstGeom prst="rect">
            <a:avLst/>
          </a:prstGeom>
          <a:noFill/>
          <a:ln w="9525">
            <a:noFill/>
            <a:miter lim="800000"/>
            <a:headEnd/>
            <a:tailEnd/>
          </a:ln>
          <a:effectLst/>
        </p:spPr>
        <p:txBody>
          <a:bodyPr wrap="none">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r>
              <a:rPr kumimoji="0" lang="en-US" altLang="zh-CN" sz="2800" b="1" dirty="0">
                <a:solidFill>
                  <a:srgbClr val="FF00FF"/>
                </a:solidFill>
              </a:rPr>
              <a:t>1</a:t>
            </a:r>
            <a:r>
              <a:rPr kumimoji="0" lang="en-US" altLang="zh-CN" sz="2800" b="1" i="1" dirty="0">
                <a:solidFill>
                  <a:srgbClr val="FF00FF"/>
                </a:solidFill>
              </a:rPr>
              <a:t>s</a:t>
            </a:r>
            <a:r>
              <a:rPr kumimoji="0" lang="en-US" altLang="zh-CN" sz="2800" b="1" baseline="30000" dirty="0">
                <a:solidFill>
                  <a:srgbClr val="FF00FF"/>
                </a:solidFill>
              </a:rPr>
              <a:t>2</a:t>
            </a:r>
            <a:endParaRPr kumimoji="0" lang="en-US" altLang="zh-CN" sz="2800" b="1" dirty="0">
              <a:solidFill>
                <a:srgbClr val="FF00FF"/>
              </a:solidFill>
            </a:endParaRPr>
          </a:p>
        </p:txBody>
      </p:sp>
      <p:sp>
        <p:nvSpPr>
          <p:cNvPr id="22" name="Text Box 22">
            <a:extLst>
              <a:ext uri="{FF2B5EF4-FFF2-40B4-BE49-F238E27FC236}">
                <a16:creationId xmlns:a16="http://schemas.microsoft.com/office/drawing/2014/main" id="{5F96A745-9D45-7154-7824-7D6BF608DBA0}"/>
              </a:ext>
            </a:extLst>
          </p:cNvPr>
          <p:cNvSpPr txBox="1">
            <a:spLocks noChangeArrowheads="1"/>
          </p:cNvSpPr>
          <p:nvPr/>
        </p:nvSpPr>
        <p:spPr bwMode="auto">
          <a:xfrm>
            <a:off x="3608339" y="5144025"/>
            <a:ext cx="622286" cy="523220"/>
          </a:xfrm>
          <a:prstGeom prst="rect">
            <a:avLst/>
          </a:prstGeom>
          <a:noFill/>
          <a:ln w="9525">
            <a:noFill/>
            <a:miter lim="800000"/>
            <a:headEnd/>
            <a:tailEnd/>
          </a:ln>
          <a:effectLst/>
        </p:spPr>
        <p:txBody>
          <a:bodyPr wrap="none">
            <a:spAutoFit/>
          </a:bodyPr>
          <a:lstStyle/>
          <a:p>
            <a:pPr eaLnBrk="0" hangingPunct="0">
              <a:defRPr/>
            </a:pPr>
            <a:r>
              <a:rPr kumimoji="0" lang="en-US" altLang="zh-CN" sz="2800" b="1" dirty="0"/>
              <a:t>He</a:t>
            </a:r>
            <a:endParaRPr kumimoji="0" lang="zh-CN" altLang="en-US" sz="2800" b="1" dirty="0"/>
          </a:p>
        </p:txBody>
      </p:sp>
      <p:sp>
        <p:nvSpPr>
          <p:cNvPr id="23" name="Line 23">
            <a:extLst>
              <a:ext uri="{FF2B5EF4-FFF2-40B4-BE49-F238E27FC236}">
                <a16:creationId xmlns:a16="http://schemas.microsoft.com/office/drawing/2014/main" id="{106DDC11-A6FE-4626-C14D-A32437176B1A}"/>
              </a:ext>
            </a:extLst>
          </p:cNvPr>
          <p:cNvSpPr>
            <a:spLocks noChangeShapeType="1"/>
          </p:cNvSpPr>
          <p:nvPr/>
        </p:nvSpPr>
        <p:spPr bwMode="auto">
          <a:xfrm>
            <a:off x="2899662" y="5390391"/>
            <a:ext cx="533916" cy="0"/>
          </a:xfrm>
          <a:prstGeom prst="line">
            <a:avLst/>
          </a:prstGeom>
          <a:solidFill>
            <a:schemeClr val="bg1"/>
          </a:solidFill>
          <a:ln w="38100">
            <a:solidFill>
              <a:srgbClr val="FF00FF"/>
            </a:solidFill>
            <a:round/>
            <a:headEnd/>
            <a:tailEnd/>
          </a:ln>
        </p:spPr>
        <p:txBody>
          <a:bodyPr/>
          <a:lstStyle/>
          <a:p>
            <a:endParaRPr lang="zh-CN" altLang="en-US"/>
          </a:p>
        </p:txBody>
      </p:sp>
      <p:sp>
        <p:nvSpPr>
          <p:cNvPr id="24" name="Line 24">
            <a:extLst>
              <a:ext uri="{FF2B5EF4-FFF2-40B4-BE49-F238E27FC236}">
                <a16:creationId xmlns:a16="http://schemas.microsoft.com/office/drawing/2014/main" id="{91F7F6E9-9B20-9A22-90C2-00FBC03BEA27}"/>
              </a:ext>
            </a:extLst>
          </p:cNvPr>
          <p:cNvSpPr>
            <a:spLocks noChangeShapeType="1"/>
          </p:cNvSpPr>
          <p:nvPr/>
        </p:nvSpPr>
        <p:spPr bwMode="auto">
          <a:xfrm>
            <a:off x="3101370" y="5068822"/>
            <a:ext cx="0" cy="609601"/>
          </a:xfrm>
          <a:prstGeom prst="line">
            <a:avLst/>
          </a:prstGeom>
          <a:solidFill>
            <a:schemeClr val="bg1"/>
          </a:solidFill>
          <a:ln w="38100">
            <a:solidFill>
              <a:srgbClr val="FF00FF"/>
            </a:solidFill>
            <a:round/>
            <a:headEnd/>
            <a:tailEnd type="triangle" w="med" len="med"/>
          </a:ln>
        </p:spPr>
        <p:txBody>
          <a:bodyPr/>
          <a:lstStyle/>
          <a:p>
            <a:endParaRPr lang="zh-CN" altLang="en-US"/>
          </a:p>
        </p:txBody>
      </p:sp>
      <p:sp>
        <p:nvSpPr>
          <p:cNvPr id="25" name="Line 24">
            <a:extLst>
              <a:ext uri="{FF2B5EF4-FFF2-40B4-BE49-F238E27FC236}">
                <a16:creationId xmlns:a16="http://schemas.microsoft.com/office/drawing/2014/main" id="{C4CE6316-EB66-0001-29B6-6642602EF6F9}"/>
              </a:ext>
            </a:extLst>
          </p:cNvPr>
          <p:cNvSpPr>
            <a:spLocks noChangeShapeType="1"/>
          </p:cNvSpPr>
          <p:nvPr/>
        </p:nvSpPr>
        <p:spPr bwMode="auto">
          <a:xfrm flipH="1" flipV="1">
            <a:off x="3245386" y="5083773"/>
            <a:ext cx="1" cy="609601"/>
          </a:xfrm>
          <a:prstGeom prst="line">
            <a:avLst/>
          </a:prstGeom>
          <a:solidFill>
            <a:schemeClr val="bg1"/>
          </a:solidFill>
          <a:ln w="38100">
            <a:solidFill>
              <a:srgbClr val="FF00FF"/>
            </a:solidFill>
            <a:round/>
            <a:headEnd/>
            <a:tailEnd type="triangle" w="med" len="med"/>
          </a:ln>
        </p:spPr>
        <p:txBody>
          <a:bodyPr/>
          <a:lstStyle/>
          <a:p>
            <a:endParaRPr lang="zh-CN" altLang="en-US"/>
          </a:p>
        </p:txBody>
      </p:sp>
      <p:sp>
        <p:nvSpPr>
          <p:cNvPr id="27" name="文本框 26">
            <a:extLst>
              <a:ext uri="{FF2B5EF4-FFF2-40B4-BE49-F238E27FC236}">
                <a16:creationId xmlns:a16="http://schemas.microsoft.com/office/drawing/2014/main" id="{062B632F-3868-8F7E-53EC-60618D182395}"/>
              </a:ext>
            </a:extLst>
          </p:cNvPr>
          <p:cNvSpPr txBox="1"/>
          <p:nvPr/>
        </p:nvSpPr>
        <p:spPr>
          <a:xfrm>
            <a:off x="827584" y="1291464"/>
            <a:ext cx="4572000" cy="523220"/>
          </a:xfrm>
          <a:prstGeom prst="rect">
            <a:avLst/>
          </a:prstGeom>
          <a:noFill/>
        </p:spPr>
        <p:txBody>
          <a:bodyPr wrap="square">
            <a:spAutoFit/>
          </a:bodyPr>
          <a:lstStyle/>
          <a:p>
            <a:r>
              <a:rPr kumimoji="0" lang="zh-CN" altLang="en-US" sz="2800" b="1" dirty="0">
                <a:solidFill>
                  <a:schemeClr val="accent2"/>
                </a:solidFill>
              </a:rPr>
              <a:t>单电子键</a:t>
            </a:r>
            <a:endParaRPr lang="zh-CN" altLang="en-US" sz="2800"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EA743A4-B2FA-6243-8E70-02C988676B96}"/>
              </a:ext>
            </a:extLst>
          </p:cNvPr>
          <p:cNvSpPr>
            <a:spLocks noGrp="1"/>
          </p:cNvSpPr>
          <p:nvPr>
            <p:ph type="sldNum" sz="quarter" idx="10"/>
          </p:nvPr>
        </p:nvSpPr>
        <p:spPr/>
        <p:txBody>
          <a:bodyPr/>
          <a:lstStyle/>
          <a:p>
            <a:fld id="{45B8A701-AFD2-43CB-A356-4D0DCF8AAF5F}" type="slidenum">
              <a:rPr lang="zh-CN" altLang="en-US" smtClean="0"/>
              <a:pPr/>
              <a:t>40</a:t>
            </a:fld>
            <a:endParaRPr lang="en-US" altLang="zh-CN"/>
          </a:p>
        </p:txBody>
      </p:sp>
      <p:pic>
        <p:nvPicPr>
          <p:cNvPr id="3" name="图片 2">
            <a:extLst>
              <a:ext uri="{FF2B5EF4-FFF2-40B4-BE49-F238E27FC236}">
                <a16:creationId xmlns:a16="http://schemas.microsoft.com/office/drawing/2014/main" id="{A07F8E83-FAB8-4746-A852-8779EBF77E4E}"/>
              </a:ext>
            </a:extLst>
          </p:cNvPr>
          <p:cNvPicPr>
            <a:picLocks noChangeAspect="1"/>
          </p:cNvPicPr>
          <p:nvPr/>
        </p:nvPicPr>
        <p:blipFill>
          <a:blip r:embed="rId2"/>
          <a:stretch>
            <a:fillRect/>
          </a:stretch>
        </p:blipFill>
        <p:spPr>
          <a:xfrm>
            <a:off x="395536" y="2276872"/>
            <a:ext cx="8075116" cy="2190464"/>
          </a:xfrm>
          <a:prstGeom prst="rect">
            <a:avLst/>
          </a:prstGeom>
        </p:spPr>
      </p:pic>
      <p:sp>
        <p:nvSpPr>
          <p:cNvPr id="4" name="矩形 3">
            <a:extLst>
              <a:ext uri="{FF2B5EF4-FFF2-40B4-BE49-F238E27FC236}">
                <a16:creationId xmlns:a16="http://schemas.microsoft.com/office/drawing/2014/main" id="{98E4D097-4AB5-474A-9912-448A32AE260A}"/>
              </a:ext>
            </a:extLst>
          </p:cNvPr>
          <p:cNvSpPr/>
          <p:nvPr/>
        </p:nvSpPr>
        <p:spPr>
          <a:xfrm>
            <a:off x="3725208" y="4725144"/>
            <a:ext cx="1415772" cy="461665"/>
          </a:xfrm>
          <a:prstGeom prst="rect">
            <a:avLst/>
          </a:prstGeom>
        </p:spPr>
        <p:txBody>
          <a:bodyPr wrap="none">
            <a:spAutoFit/>
          </a:bodyPr>
          <a:lstStyle/>
          <a:p>
            <a:r>
              <a:rPr kumimoji="0" lang="en-US" altLang="zh-CN" b="1" dirty="0">
                <a:solidFill>
                  <a:schemeClr val="accent2"/>
                </a:solidFill>
                <a:sym typeface="Symbol" pitchFamily="18" charset="2"/>
              </a:rPr>
              <a:t>Π</a:t>
            </a:r>
            <a:r>
              <a:rPr kumimoji="0" lang="en-US" altLang="zh-CN" b="1" baseline="-25000" dirty="0">
                <a:solidFill>
                  <a:schemeClr val="accent2"/>
                </a:solidFill>
                <a:sym typeface="Symbol" pitchFamily="18" charset="2"/>
              </a:rPr>
              <a:t>6</a:t>
            </a:r>
            <a:r>
              <a:rPr kumimoji="0" lang="en-US" altLang="zh-CN" b="1" baseline="30000" dirty="0">
                <a:solidFill>
                  <a:schemeClr val="accent2"/>
                </a:solidFill>
                <a:sym typeface="Symbol" pitchFamily="18" charset="2"/>
              </a:rPr>
              <a:t>6</a:t>
            </a:r>
            <a:r>
              <a:rPr kumimoji="0" lang="zh-CN" altLang="en-US" b="1" dirty="0">
                <a:solidFill>
                  <a:schemeClr val="accent2"/>
                </a:solidFill>
                <a:sym typeface="Symbol" pitchFamily="18" charset="2"/>
              </a:rPr>
              <a:t>大键</a:t>
            </a:r>
            <a:endParaRPr lang="zh-CN" altLang="en-US" dirty="0"/>
          </a:p>
        </p:txBody>
      </p:sp>
      <p:sp>
        <p:nvSpPr>
          <p:cNvPr id="5" name="矩形 4">
            <a:extLst>
              <a:ext uri="{FF2B5EF4-FFF2-40B4-BE49-F238E27FC236}">
                <a16:creationId xmlns:a16="http://schemas.microsoft.com/office/drawing/2014/main" id="{D2FE3401-E207-EB40-AA22-AB6B64A355E3}"/>
              </a:ext>
            </a:extLst>
          </p:cNvPr>
          <p:cNvSpPr/>
          <p:nvPr/>
        </p:nvSpPr>
        <p:spPr>
          <a:xfrm>
            <a:off x="2915816" y="1196752"/>
            <a:ext cx="3254417" cy="523220"/>
          </a:xfrm>
          <a:prstGeom prst="rect">
            <a:avLst/>
          </a:prstGeom>
        </p:spPr>
        <p:txBody>
          <a:bodyPr wrap="none">
            <a:spAutoFit/>
          </a:bodyPr>
          <a:lstStyle/>
          <a:p>
            <a:r>
              <a:rPr kumimoji="0" lang="zh-CN" altLang="en-US" sz="2800" dirty="0">
                <a:solidFill>
                  <a:schemeClr val="accent2"/>
                </a:solidFill>
              </a:rPr>
              <a:t>苯分子的</a:t>
            </a:r>
            <a:r>
              <a:rPr kumimoji="0" lang="zh-CN" altLang="en-US" sz="2800" dirty="0">
                <a:solidFill>
                  <a:schemeClr val="accent2"/>
                </a:solidFill>
                <a:sym typeface="Symbol" pitchFamily="18" charset="2"/>
              </a:rPr>
              <a:t>离域大</a:t>
            </a:r>
            <a:r>
              <a:rPr kumimoji="0" lang="en-US" altLang="zh-CN" sz="2800" dirty="0">
                <a:solidFill>
                  <a:schemeClr val="accent2"/>
                </a:solidFill>
                <a:sym typeface="Symbol" pitchFamily="18" charset="2"/>
              </a:rPr>
              <a:t></a:t>
            </a:r>
            <a:r>
              <a:rPr kumimoji="0" lang="zh-CN" altLang="en-US" sz="2800" dirty="0">
                <a:solidFill>
                  <a:schemeClr val="accent2"/>
                </a:solidFill>
                <a:sym typeface="Symbol" pitchFamily="18" charset="2"/>
              </a:rPr>
              <a:t>键</a:t>
            </a:r>
            <a:endParaRPr lang="zh-CN" altLang="en-US" sz="2800" dirty="0"/>
          </a:p>
        </p:txBody>
      </p:sp>
    </p:spTree>
    <p:extLst>
      <p:ext uri="{BB962C8B-B14F-4D97-AF65-F5344CB8AC3E}">
        <p14:creationId xmlns:p14="http://schemas.microsoft.com/office/powerpoint/2010/main" val="308361855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3"/>
          <p:cNvSpPr>
            <a:spLocks noGrp="1"/>
          </p:cNvSpPr>
          <p:nvPr>
            <p:ph type="sldNum" sz="quarter" idx="10"/>
          </p:nvPr>
        </p:nvSpPr>
        <p:spPr/>
        <p:txBody>
          <a:bodyPr/>
          <a:lstStyle/>
          <a:p>
            <a:fld id="{FA47E542-C034-4FA5-B5E1-5238D340EF79}" type="slidenum">
              <a:rPr lang="zh-CN" altLang="en-US"/>
              <a:pPr/>
              <a:t>41</a:t>
            </a:fld>
            <a:endParaRPr lang="en-US" altLang="zh-CN"/>
          </a:p>
        </p:txBody>
      </p:sp>
      <p:sp>
        <p:nvSpPr>
          <p:cNvPr id="310274" name="Rectangle 2"/>
          <p:cNvSpPr>
            <a:spLocks noGrp="1" noChangeArrowheads="1"/>
          </p:cNvSpPr>
          <p:nvPr>
            <p:ph type="title"/>
          </p:nvPr>
        </p:nvSpPr>
        <p:spPr>
          <a:xfrm>
            <a:off x="35496" y="1124744"/>
            <a:ext cx="6049108" cy="650875"/>
          </a:xfrm>
        </p:spPr>
        <p:txBody>
          <a:bodyPr/>
          <a:lstStyle/>
          <a:p>
            <a:r>
              <a:rPr kumimoji="0" lang="zh-CN" altLang="en-US" sz="2800" dirty="0">
                <a:solidFill>
                  <a:schemeClr val="accent2"/>
                </a:solidFill>
              </a:rPr>
              <a:t>苯分子的</a:t>
            </a:r>
            <a:r>
              <a:rPr kumimoji="0" lang="en-US" altLang="zh-CN" sz="2800" dirty="0">
                <a:solidFill>
                  <a:schemeClr val="accent2"/>
                </a:solidFill>
                <a:sym typeface="Symbol" pitchFamily="18" charset="2"/>
              </a:rPr>
              <a:t></a:t>
            </a:r>
            <a:r>
              <a:rPr kumimoji="0" lang="zh-CN" altLang="en-US" sz="2800" dirty="0">
                <a:solidFill>
                  <a:schemeClr val="accent2"/>
                </a:solidFill>
                <a:sym typeface="Symbol" pitchFamily="18" charset="2"/>
              </a:rPr>
              <a:t>分子轨道</a:t>
            </a:r>
          </a:p>
        </p:txBody>
      </p:sp>
      <p:pic>
        <p:nvPicPr>
          <p:cNvPr id="310280" name="Picture 8"/>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5738789" y="1988840"/>
            <a:ext cx="3153691" cy="3444106"/>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310282" name="Picture 10"/>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44676" y="2198725"/>
            <a:ext cx="5338217" cy="3024336"/>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10287" name="Rectangle 15"/>
          <p:cNvSpPr>
            <a:spLocks noChangeArrowheads="1"/>
          </p:cNvSpPr>
          <p:nvPr/>
        </p:nvSpPr>
        <p:spPr bwMode="auto">
          <a:xfrm>
            <a:off x="2913784" y="5733256"/>
            <a:ext cx="3323492" cy="45720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ctr"/>
            <a:r>
              <a:rPr kumimoji="0" lang="en-US" altLang="zh-CN" b="1" dirty="0">
                <a:solidFill>
                  <a:schemeClr val="accent2"/>
                </a:solidFill>
                <a:sym typeface="Symbol" pitchFamily="18" charset="2"/>
              </a:rPr>
              <a:t> </a:t>
            </a:r>
            <a:r>
              <a:rPr kumimoji="0" lang="zh-CN" altLang="en-US" b="1" dirty="0">
                <a:solidFill>
                  <a:schemeClr val="accent2"/>
                </a:solidFill>
                <a:sym typeface="Symbol" pitchFamily="18" charset="2"/>
              </a:rPr>
              <a:t>分子轨道</a:t>
            </a:r>
            <a:endParaRPr kumimoji="0" lang="en-US" altLang="zh-CN" b="1" dirty="0">
              <a:solidFill>
                <a:schemeClr val="accent2"/>
              </a:solidFill>
              <a:sym typeface="Symbol" pitchFamily="18" charset="2"/>
            </a:endParaRPr>
          </a:p>
        </p:txBody>
      </p:sp>
      <p:sp>
        <p:nvSpPr>
          <p:cNvPr id="7" name="Text Box 5"/>
          <p:cNvSpPr txBox="1">
            <a:spLocks noChangeArrowheads="1"/>
          </p:cNvSpPr>
          <p:nvPr/>
        </p:nvSpPr>
        <p:spPr bwMode="auto">
          <a:xfrm>
            <a:off x="1763688" y="188640"/>
            <a:ext cx="6037502" cy="584775"/>
          </a:xfrm>
          <a:prstGeom prst="rect">
            <a:avLst/>
          </a:prstGeom>
          <a:noFill/>
          <a:ln w="9525" algn="ctr">
            <a:noFill/>
            <a:miter lim="800000"/>
            <a:headEnd/>
            <a:tailEnd/>
          </a:ln>
          <a:effectLst/>
        </p:spPr>
        <p:txBody>
          <a:bodyPr wrap="square">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algn="ctr" eaLnBrk="1" hangingPunct="1"/>
            <a:r>
              <a:rPr lang="zh-CN" altLang="en-US" sz="3200" b="1" dirty="0">
                <a:solidFill>
                  <a:srgbClr val="990000"/>
                </a:solidFill>
                <a:latin typeface="+mj-lt"/>
                <a:ea typeface="+mj-ea"/>
                <a:cs typeface="+mj-cs"/>
              </a:rPr>
              <a:t>对苯分子结构的分子轨道解释</a:t>
            </a:r>
          </a:p>
        </p:txBody>
      </p:sp>
      <p:sp>
        <p:nvSpPr>
          <p:cNvPr id="8" name="矩形 7"/>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endParaRPr lang="zh-CN" altLang="en-US">
              <a:solidFill>
                <a:srgbClr val="000000"/>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994996" y="2564904"/>
            <a:ext cx="7033847" cy="1299592"/>
            <a:chOff x="994996" y="2420938"/>
            <a:chExt cx="7033847" cy="1299592"/>
          </a:xfrm>
        </p:grpSpPr>
        <p:pic>
          <p:nvPicPr>
            <p:cNvPr id="110602" name="Picture 10" descr="双黄蛋"/>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3470031" y="2447925"/>
              <a:ext cx="2180492" cy="998538"/>
            </a:xfrm>
            <a:prstGeom prst="rect">
              <a:avLst/>
            </a:prstGeom>
            <a:noFill/>
            <a:extLst>
              <a:ext uri="{909E8E84-426E-40DD-AFC4-6F175D3DCCD1}">
                <a14:hiddenFill xmlns:a14="http://schemas.microsoft.com/office/drawing/2010/main">
                  <a:solidFill>
                    <a:srgbClr val="FFFFFF"/>
                  </a:solidFill>
                </a14:hiddenFill>
              </a:ext>
            </a:extLst>
          </p:spPr>
        </p:pic>
        <p:sp>
          <p:nvSpPr>
            <p:cNvPr id="110603" name="Oval 11"/>
            <p:cNvSpPr>
              <a:spLocks noChangeArrowheads="1"/>
            </p:cNvSpPr>
            <p:nvPr/>
          </p:nvSpPr>
          <p:spPr bwMode="auto">
            <a:xfrm>
              <a:off x="3610708" y="2579689"/>
              <a:ext cx="773723" cy="752475"/>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0604" name="Oval 12"/>
            <p:cNvSpPr>
              <a:spLocks noChangeArrowheads="1"/>
            </p:cNvSpPr>
            <p:nvPr/>
          </p:nvSpPr>
          <p:spPr bwMode="auto">
            <a:xfrm>
              <a:off x="4793274" y="2573339"/>
              <a:ext cx="773723" cy="752475"/>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0605" name="Text Box 13"/>
            <p:cNvSpPr txBox="1">
              <a:spLocks noChangeArrowheads="1"/>
            </p:cNvSpPr>
            <p:nvPr/>
          </p:nvSpPr>
          <p:spPr bwMode="auto">
            <a:xfrm>
              <a:off x="4441581" y="2801938"/>
              <a:ext cx="21101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kumimoji="0" lang="zh-CN" altLang="en-US" sz="1400" i="1">
                  <a:solidFill>
                    <a:srgbClr val="FF0000"/>
                  </a:solidFill>
                  <a:ea typeface="宋体" pitchFamily="2" charset="-122"/>
                </a:rPr>
                <a:t>+</a:t>
              </a:r>
            </a:p>
          </p:txBody>
        </p:sp>
        <p:grpSp>
          <p:nvGrpSpPr>
            <p:cNvPr id="110607" name="Group 15"/>
            <p:cNvGrpSpPr>
              <a:grpSpLocks/>
            </p:cNvGrpSpPr>
            <p:nvPr/>
          </p:nvGrpSpPr>
          <p:grpSpPr bwMode="auto">
            <a:xfrm>
              <a:off x="994996" y="2424113"/>
              <a:ext cx="1477108" cy="990600"/>
              <a:chOff x="480" y="2642"/>
              <a:chExt cx="1008" cy="624"/>
            </a:xfrm>
          </p:grpSpPr>
          <p:pic>
            <p:nvPicPr>
              <p:cNvPr id="110608" name="Picture 16" descr="双黄蛋"/>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480" y="2642"/>
                <a:ext cx="584" cy="624"/>
              </a:xfrm>
              <a:prstGeom prst="rect">
                <a:avLst/>
              </a:prstGeom>
              <a:noFill/>
              <a:extLst>
                <a:ext uri="{909E8E84-426E-40DD-AFC4-6F175D3DCCD1}">
                  <a14:hiddenFill xmlns:a14="http://schemas.microsoft.com/office/drawing/2010/main">
                    <a:solidFill>
                      <a:srgbClr val="FFFFFF"/>
                    </a:solidFill>
                  </a14:hiddenFill>
                </a:ext>
              </a:extLst>
            </p:spPr>
          </p:pic>
          <p:pic>
            <p:nvPicPr>
              <p:cNvPr id="110609" name="Picture 17" descr="双黄蛋"/>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1011" y="2642"/>
                <a:ext cx="477" cy="624"/>
              </a:xfrm>
              <a:prstGeom prst="rect">
                <a:avLst/>
              </a:prstGeom>
              <a:noFill/>
              <a:extLst>
                <a:ext uri="{909E8E84-426E-40DD-AFC4-6F175D3DCCD1}">
                  <a14:hiddenFill xmlns:a14="http://schemas.microsoft.com/office/drawing/2010/main">
                    <a:solidFill>
                      <a:srgbClr val="FFFFFF"/>
                    </a:solidFill>
                  </a14:hiddenFill>
                </a:ext>
              </a:extLst>
            </p:spPr>
          </p:pic>
          <p:sp>
            <p:nvSpPr>
              <p:cNvPr id="110610" name="Oval 18"/>
              <p:cNvSpPr>
                <a:spLocks noChangeArrowheads="1"/>
              </p:cNvSpPr>
              <p:nvPr/>
            </p:nvSpPr>
            <p:spPr bwMode="auto">
              <a:xfrm>
                <a:off x="533" y="2693"/>
                <a:ext cx="531" cy="474"/>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0611" name="Oval 19"/>
              <p:cNvSpPr>
                <a:spLocks noChangeArrowheads="1"/>
              </p:cNvSpPr>
              <p:nvPr/>
            </p:nvSpPr>
            <p:spPr bwMode="auto">
              <a:xfrm>
                <a:off x="957" y="2693"/>
                <a:ext cx="478" cy="474"/>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10612" name="Text Box 20"/>
            <p:cNvSpPr txBox="1">
              <a:spLocks noChangeArrowheads="1"/>
            </p:cNvSpPr>
            <p:nvPr/>
          </p:nvSpPr>
          <p:spPr bwMode="auto">
            <a:xfrm>
              <a:off x="1557705" y="3288482"/>
              <a:ext cx="43668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spcBef>
                  <a:spcPct val="50000"/>
                </a:spcBef>
              </a:pPr>
              <a:r>
                <a:rPr kumimoji="0" lang="zh-CN" altLang="en-US" sz="1400" b="1" dirty="0">
                  <a:solidFill>
                    <a:srgbClr val="FF0000"/>
                  </a:solidFill>
                  <a:ea typeface="宋体" pitchFamily="2" charset="-122"/>
                </a:rPr>
                <a:t>(</a:t>
              </a:r>
              <a:r>
                <a:rPr kumimoji="0" lang="en-US" altLang="zh-CN" sz="1400" b="1" dirty="0">
                  <a:solidFill>
                    <a:srgbClr val="FF0000"/>
                  </a:solidFill>
                  <a:ea typeface="宋体" pitchFamily="2" charset="-122"/>
                </a:rPr>
                <a:t>a)</a:t>
              </a:r>
            </a:p>
          </p:txBody>
        </p:sp>
        <p:sp>
          <p:nvSpPr>
            <p:cNvPr id="110614" name="AutoShape 22"/>
            <p:cNvSpPr>
              <a:spLocks noChangeArrowheads="1"/>
            </p:cNvSpPr>
            <p:nvPr/>
          </p:nvSpPr>
          <p:spPr bwMode="auto">
            <a:xfrm rot="10800000">
              <a:off x="2472105" y="2878138"/>
              <a:ext cx="984738" cy="304800"/>
            </a:xfrm>
            <a:custGeom>
              <a:avLst/>
              <a:gdLst>
                <a:gd name="G0" fmla="+- 16200 0 0"/>
                <a:gd name="G1" fmla="+- 5400 0 0"/>
                <a:gd name="G2" fmla="+- 21600 0 5400"/>
                <a:gd name="G3" fmla="+- 10800 0 5400"/>
                <a:gd name="G4" fmla="+- 21600 0 16200"/>
                <a:gd name="G5" fmla="*/ G4 G3 10800"/>
                <a:gd name="G6" fmla="+- 21600 0 G5"/>
                <a:gd name="T0" fmla="*/ 16200 w 21600"/>
                <a:gd name="T1" fmla="*/ 0 h 21600"/>
                <a:gd name="T2" fmla="*/ 0 w 21600"/>
                <a:gd name="T3" fmla="*/ 10800 h 21600"/>
                <a:gd name="T4" fmla="*/ 16200 w 21600"/>
                <a:gd name="T5" fmla="*/ 21600 h 21600"/>
                <a:gd name="T6" fmla="*/ 21600 w 21600"/>
                <a:gd name="T7" fmla="*/ 10800 h 21600"/>
                <a:gd name="T8" fmla="*/ 17694720 60000 65536"/>
                <a:gd name="T9" fmla="*/ 11796480 60000 65536"/>
                <a:gd name="T10" fmla="*/ 5898240 60000 65536"/>
                <a:gd name="T11" fmla="*/ 0 60000 65536"/>
                <a:gd name="T12" fmla="*/ 3375 w 21600"/>
                <a:gd name="T13" fmla="*/ G1 h 21600"/>
                <a:gd name="T14" fmla="*/ G6 w 21600"/>
                <a:gd name="T15" fmla="*/ G2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rgbClr val="CCECFF"/>
            </a:solidFill>
            <a:ln w="9525">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0615" name="Text Box 23"/>
            <p:cNvSpPr txBox="1">
              <a:spLocks noChangeArrowheads="1"/>
            </p:cNvSpPr>
            <p:nvPr/>
          </p:nvSpPr>
          <p:spPr bwMode="auto">
            <a:xfrm>
              <a:off x="2753458" y="2878138"/>
              <a:ext cx="492369"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kumimoji="0" lang="en-US" altLang="zh-CN" sz="1400" b="1">
                  <a:solidFill>
                    <a:srgbClr val="FF0000"/>
                  </a:solidFill>
                  <a:ea typeface="宋体" pitchFamily="2" charset="-122"/>
                </a:rPr>
                <a:t>VB</a:t>
              </a:r>
            </a:p>
          </p:txBody>
        </p:sp>
        <p:sp>
          <p:nvSpPr>
            <p:cNvPr id="110617" name="AutoShape 25"/>
            <p:cNvSpPr>
              <a:spLocks noChangeArrowheads="1"/>
            </p:cNvSpPr>
            <p:nvPr/>
          </p:nvSpPr>
          <p:spPr bwMode="auto">
            <a:xfrm>
              <a:off x="5637335" y="2878138"/>
              <a:ext cx="844062" cy="304800"/>
            </a:xfrm>
            <a:custGeom>
              <a:avLst/>
              <a:gdLst>
                <a:gd name="G0" fmla="+- 16200 0 0"/>
                <a:gd name="G1" fmla="+- 5400 0 0"/>
                <a:gd name="G2" fmla="+- 21600 0 5400"/>
                <a:gd name="G3" fmla="+- 10800 0 5400"/>
                <a:gd name="G4" fmla="+- 21600 0 16200"/>
                <a:gd name="G5" fmla="*/ G4 G3 10800"/>
                <a:gd name="G6" fmla="+- 21600 0 G5"/>
                <a:gd name="T0" fmla="*/ 16200 w 21600"/>
                <a:gd name="T1" fmla="*/ 0 h 21600"/>
                <a:gd name="T2" fmla="*/ 0 w 21600"/>
                <a:gd name="T3" fmla="*/ 10800 h 21600"/>
                <a:gd name="T4" fmla="*/ 16200 w 21600"/>
                <a:gd name="T5" fmla="*/ 21600 h 21600"/>
                <a:gd name="T6" fmla="*/ 21600 w 21600"/>
                <a:gd name="T7" fmla="*/ 10800 h 21600"/>
                <a:gd name="T8" fmla="*/ 17694720 60000 65536"/>
                <a:gd name="T9" fmla="*/ 11796480 60000 65536"/>
                <a:gd name="T10" fmla="*/ 5898240 60000 65536"/>
                <a:gd name="T11" fmla="*/ 0 60000 65536"/>
                <a:gd name="T12" fmla="*/ 3375 w 21600"/>
                <a:gd name="T13" fmla="*/ G1 h 21600"/>
                <a:gd name="T14" fmla="*/ G6 w 21600"/>
                <a:gd name="T15" fmla="*/ G2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rgbClr val="CCECFF"/>
            </a:solidFill>
            <a:ln w="9525">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0618" name="Text Box 26"/>
            <p:cNvSpPr txBox="1">
              <a:spLocks noChangeArrowheads="1"/>
            </p:cNvSpPr>
            <p:nvPr/>
          </p:nvSpPr>
          <p:spPr bwMode="auto">
            <a:xfrm>
              <a:off x="5848351" y="2877696"/>
              <a:ext cx="492369"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kumimoji="0" lang="en-US" altLang="zh-CN" sz="1400" b="1">
                  <a:solidFill>
                    <a:srgbClr val="FF0000"/>
                  </a:solidFill>
                  <a:ea typeface="宋体" pitchFamily="2" charset="-122"/>
                </a:rPr>
                <a:t>MO</a:t>
              </a:r>
            </a:p>
          </p:txBody>
        </p:sp>
        <p:sp>
          <p:nvSpPr>
            <p:cNvPr id="110620" name="Text Box 28"/>
            <p:cNvSpPr txBox="1">
              <a:spLocks noChangeArrowheads="1"/>
            </p:cNvSpPr>
            <p:nvPr/>
          </p:nvSpPr>
          <p:spPr bwMode="auto">
            <a:xfrm>
              <a:off x="6973766" y="3415730"/>
              <a:ext cx="43668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spcBef>
                  <a:spcPct val="50000"/>
                </a:spcBef>
              </a:pPr>
              <a:r>
                <a:rPr kumimoji="0" lang="zh-CN" altLang="en-US" sz="1400" b="1" dirty="0">
                  <a:solidFill>
                    <a:srgbClr val="FF0000"/>
                  </a:solidFill>
                  <a:ea typeface="宋体" pitchFamily="2" charset="-122"/>
                </a:rPr>
                <a:t>(</a:t>
              </a:r>
              <a:r>
                <a:rPr kumimoji="0" lang="en-US" altLang="zh-CN" sz="1400" b="1" dirty="0">
                  <a:solidFill>
                    <a:srgbClr val="FF0000"/>
                  </a:solidFill>
                  <a:ea typeface="宋体" pitchFamily="2" charset="-122"/>
                </a:rPr>
                <a:t>b)</a:t>
              </a:r>
            </a:p>
          </p:txBody>
        </p:sp>
        <p:pic>
          <p:nvPicPr>
            <p:cNvPr id="110621" name="Picture 29" descr="双黄蛋"/>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6481397" y="2420938"/>
              <a:ext cx="1547446" cy="1039812"/>
            </a:xfrm>
            <a:prstGeom prst="rect">
              <a:avLst/>
            </a:prstGeom>
            <a:noFill/>
            <a:extLst>
              <a:ext uri="{909E8E84-426E-40DD-AFC4-6F175D3DCCD1}">
                <a14:hiddenFill xmlns:a14="http://schemas.microsoft.com/office/drawing/2010/main">
                  <a:solidFill>
                    <a:srgbClr val="FFFFFF"/>
                  </a:solidFill>
                </a14:hiddenFill>
              </a:ext>
            </a:extLst>
          </p:spPr>
        </p:pic>
        <p:sp>
          <p:nvSpPr>
            <p:cNvPr id="110622" name="Oval 30"/>
            <p:cNvSpPr>
              <a:spLocks noChangeArrowheads="1"/>
            </p:cNvSpPr>
            <p:nvPr/>
          </p:nvSpPr>
          <p:spPr bwMode="auto">
            <a:xfrm>
              <a:off x="6670431" y="2449513"/>
              <a:ext cx="1182566" cy="990600"/>
            </a:xfrm>
            <a:prstGeom prst="ellipse">
              <a:avLst/>
            </a:prstGeom>
            <a:noFill/>
            <a:ln w="95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3" name="灯片编号占位符 1"/>
          <p:cNvSpPr>
            <a:spLocks noGrp="1"/>
          </p:cNvSpPr>
          <p:nvPr>
            <p:ph type="sldNum" sz="quarter" idx="10"/>
          </p:nvPr>
        </p:nvSpPr>
        <p:spPr/>
        <p:txBody>
          <a:bodyPr/>
          <a:lstStyle/>
          <a:p>
            <a:fld id="{D7FFA366-B525-4FBD-88AC-C627722418DB}" type="slidenum">
              <a:rPr lang="zh-CN" altLang="en-US"/>
              <a:pPr/>
              <a:t>42</a:t>
            </a:fld>
            <a:endParaRPr lang="en-US" altLang="zh-CN"/>
          </a:p>
        </p:txBody>
      </p:sp>
      <p:sp>
        <p:nvSpPr>
          <p:cNvPr id="1514498" name="Text Box 2"/>
          <p:cNvSpPr txBox="1">
            <a:spLocks noChangeArrowheads="1"/>
          </p:cNvSpPr>
          <p:nvPr/>
        </p:nvSpPr>
        <p:spPr bwMode="auto">
          <a:xfrm>
            <a:off x="1127770" y="188640"/>
            <a:ext cx="6684590" cy="584775"/>
          </a:xfrm>
          <a:prstGeom prst="rect">
            <a:avLst/>
          </a:prstGeom>
          <a:noFill/>
          <a:ln w="9525">
            <a:noFill/>
            <a:miter lim="800000"/>
            <a:headEnd/>
            <a:tailEnd/>
          </a:ln>
          <a:effectLst/>
        </p:spPr>
        <p:txBody>
          <a:bodyPr wrap="square">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algn="ctr" eaLnBrk="1" hangingPunct="1">
              <a:buClr>
                <a:srgbClr val="FF0000"/>
              </a:buClr>
              <a:buFont typeface="Wingdings" pitchFamily="2" charset="2"/>
              <a:buNone/>
            </a:pPr>
            <a:r>
              <a:rPr lang="zh-CN" altLang="en-US" sz="3200" b="1" dirty="0">
                <a:solidFill>
                  <a:srgbClr val="990000"/>
                </a:solidFill>
                <a:latin typeface="+mj-lt"/>
                <a:ea typeface="+mj-ea"/>
                <a:cs typeface="+mj-cs"/>
              </a:rPr>
              <a:t>价键理论和分子轨道理论的比较</a:t>
            </a:r>
          </a:p>
        </p:txBody>
      </p:sp>
      <p:sp>
        <p:nvSpPr>
          <p:cNvPr id="110600" name="Text Box 8"/>
          <p:cNvSpPr txBox="1">
            <a:spLocks noChangeArrowheads="1"/>
          </p:cNvSpPr>
          <p:nvPr/>
        </p:nvSpPr>
        <p:spPr bwMode="auto">
          <a:xfrm>
            <a:off x="107504" y="980728"/>
            <a:ext cx="8891953" cy="156966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p>
            <a:pPr>
              <a:lnSpc>
                <a:spcPct val="120000"/>
              </a:lnSpc>
            </a:pPr>
            <a:r>
              <a:rPr lang="zh-CN" altLang="en-US" sz="2000" b="1" dirty="0">
                <a:latin typeface="Arial" charset="0"/>
              </a:rPr>
              <a:t>（</a:t>
            </a:r>
            <a:r>
              <a:rPr lang="en-US" altLang="zh-CN" sz="2000" b="1" dirty="0">
                <a:latin typeface="Arial" charset="0"/>
              </a:rPr>
              <a:t>1</a:t>
            </a:r>
            <a:r>
              <a:rPr lang="zh-CN" altLang="en-US" sz="2000" b="1" dirty="0">
                <a:latin typeface="Arial" charset="0"/>
              </a:rPr>
              <a:t>）价键理论将键的形成解释为原子轨道的重叠 ，重叠越大，形成键越强。分子轨道也以原子轨道作为考虑问题的出发点，所不同的是在原子轨道组合而成的分子轨道中，原子轨道失去了自己的个性。分子轨道理论把分子看做一个整体，参与成键的电子不再从属于某一个原子而是在整个分子势场中运动</a:t>
            </a:r>
          </a:p>
        </p:txBody>
      </p:sp>
      <p:sp>
        <p:nvSpPr>
          <p:cNvPr id="110623" name="Rectangle 31"/>
          <p:cNvSpPr>
            <a:spLocks noChangeArrowheads="1"/>
          </p:cNvSpPr>
          <p:nvPr/>
        </p:nvSpPr>
        <p:spPr bwMode="auto">
          <a:xfrm>
            <a:off x="303335" y="3789364"/>
            <a:ext cx="8620858" cy="79432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p>
            <a:pPr>
              <a:lnSpc>
                <a:spcPct val="120000"/>
              </a:lnSpc>
            </a:pPr>
            <a:r>
              <a:rPr lang="zh-CN" altLang="en-US" sz="2000" b="1" dirty="0">
                <a:latin typeface="Arial" charset="0"/>
              </a:rPr>
              <a:t>（</a:t>
            </a:r>
            <a:r>
              <a:rPr lang="en-US" altLang="zh-CN" sz="2000" b="1" dirty="0">
                <a:latin typeface="Arial" charset="0"/>
              </a:rPr>
              <a:t>2</a:t>
            </a:r>
            <a:r>
              <a:rPr lang="zh-CN" altLang="en-US" sz="2000" b="1" dirty="0">
                <a:latin typeface="Arial" charset="0"/>
              </a:rPr>
              <a:t>）无论是价键理论还是分子轨道理论，实现有效成键都必须满足能量近似原则和对称性匹配原则</a:t>
            </a:r>
            <a:endParaRPr lang="en-US" altLang="zh-CN" sz="2000" b="1" dirty="0">
              <a:latin typeface="Arial" charset="0"/>
            </a:endParaRPr>
          </a:p>
        </p:txBody>
      </p:sp>
      <p:sp>
        <p:nvSpPr>
          <p:cNvPr id="110624" name="Rectangle 32"/>
          <p:cNvSpPr>
            <a:spLocks noChangeArrowheads="1"/>
          </p:cNvSpPr>
          <p:nvPr/>
        </p:nvSpPr>
        <p:spPr bwMode="auto">
          <a:xfrm>
            <a:off x="293547" y="4782619"/>
            <a:ext cx="8640434" cy="1532984"/>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p>
            <a:pPr>
              <a:lnSpc>
                <a:spcPct val="120000"/>
              </a:lnSpc>
            </a:pPr>
            <a:r>
              <a:rPr lang="zh-CN" altLang="en-US" sz="2000" b="1" dirty="0">
                <a:latin typeface="Arial" charset="0"/>
              </a:rPr>
              <a:t>（</a:t>
            </a:r>
            <a:r>
              <a:rPr lang="en-US" altLang="zh-CN" sz="2000" b="1" dirty="0">
                <a:latin typeface="Arial" charset="0"/>
              </a:rPr>
              <a:t>3</a:t>
            </a:r>
            <a:r>
              <a:rPr lang="zh-CN" altLang="en-US" sz="2000" b="1" dirty="0">
                <a:latin typeface="Arial" charset="0"/>
              </a:rPr>
              <a:t>）价键理论可以很好地说明分子结构与分子几何形状之间的关系。其图形清楚地表示出原子中哪些轨道参与成键，不能表示出轨道的相对能级。分子轨道法的缺点是不能给出轨道的空间图像，但却能预言某一特定的化学键能否形成，并且特别适合做数学形式的计算，适应了数值计算发展的趋势。</a:t>
            </a:r>
            <a:endParaRPr lang="en-US" altLang="zh-CN" sz="2000" b="1" dirty="0">
              <a:latin typeface="Arial" charset="0"/>
            </a:endParaRPr>
          </a:p>
        </p:txBody>
      </p:sp>
      <p:sp>
        <p:nvSpPr>
          <p:cNvPr id="24" name="矩形 23"/>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endParaRPr lang="zh-CN" altLang="en-US">
              <a:solidFill>
                <a:srgbClr val="000000"/>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灯片编号占位符 3"/>
          <p:cNvSpPr>
            <a:spLocks noGrp="1"/>
          </p:cNvSpPr>
          <p:nvPr>
            <p:ph type="sldNum" sz="quarter" idx="10"/>
          </p:nvPr>
        </p:nvSpPr>
        <p:spPr/>
        <p:txBody>
          <a:bodyPr/>
          <a:lstStyle/>
          <a:p>
            <a:fld id="{49AB9C3E-E08E-45A0-9EB6-30A06C0DE4D2}" type="slidenum">
              <a:rPr lang="zh-CN" altLang="en-US"/>
              <a:pPr/>
              <a:t>43</a:t>
            </a:fld>
            <a:endParaRPr lang="en-US" altLang="zh-CN"/>
          </a:p>
        </p:txBody>
      </p:sp>
      <p:sp>
        <p:nvSpPr>
          <p:cNvPr id="272389" name="Text Box 5"/>
          <p:cNvSpPr txBox="1">
            <a:spLocks noChangeArrowheads="1"/>
          </p:cNvSpPr>
          <p:nvPr/>
        </p:nvSpPr>
        <p:spPr bwMode="auto">
          <a:xfrm>
            <a:off x="52754" y="4973106"/>
            <a:ext cx="272415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r>
              <a:rPr kumimoji="0" lang="zh-CN" altLang="en-US" sz="2000" dirty="0">
                <a:latin typeface="楷体_GB2312" pitchFamily="49" charset="-122"/>
                <a:ea typeface="楷体_GB2312" pitchFamily="49" charset="-122"/>
              </a:rPr>
              <a:t>化学键理论可以解释:</a:t>
            </a:r>
          </a:p>
        </p:txBody>
      </p:sp>
      <p:sp>
        <p:nvSpPr>
          <p:cNvPr id="272390" name="Text Box 6"/>
          <p:cNvSpPr txBox="1">
            <a:spLocks noChangeArrowheads="1"/>
          </p:cNvSpPr>
          <p:nvPr/>
        </p:nvSpPr>
        <p:spPr bwMode="auto">
          <a:xfrm>
            <a:off x="716573" y="5354639"/>
            <a:ext cx="273504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kumimoji="0" lang="zh-CN" altLang="en-US" sz="2000" dirty="0">
                <a:latin typeface="楷体_GB2312" pitchFamily="49" charset="-122"/>
                <a:ea typeface="楷体_GB2312" pitchFamily="49" charset="-122"/>
              </a:rPr>
              <a:t>● 分子的形成与稳定性</a:t>
            </a:r>
          </a:p>
        </p:txBody>
      </p:sp>
      <p:sp>
        <p:nvSpPr>
          <p:cNvPr id="272391" name="Text Box 7"/>
          <p:cNvSpPr txBox="1">
            <a:spLocks noChangeArrowheads="1"/>
          </p:cNvSpPr>
          <p:nvPr/>
        </p:nvSpPr>
        <p:spPr bwMode="auto">
          <a:xfrm>
            <a:off x="1068266" y="5735639"/>
            <a:ext cx="299152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kumimoji="0" lang="zh-CN" altLang="en-US" sz="2000">
                <a:latin typeface="楷体_GB2312" pitchFamily="49" charset="-122"/>
                <a:ea typeface="楷体_GB2312" pitchFamily="49" charset="-122"/>
              </a:rPr>
              <a:t>● 共价键的本质及饱和性</a:t>
            </a:r>
          </a:p>
        </p:txBody>
      </p:sp>
      <p:sp>
        <p:nvSpPr>
          <p:cNvPr id="272392" name="Text Box 8"/>
          <p:cNvSpPr txBox="1">
            <a:spLocks noChangeArrowheads="1"/>
          </p:cNvSpPr>
          <p:nvPr/>
        </p:nvSpPr>
        <p:spPr bwMode="auto">
          <a:xfrm>
            <a:off x="1436077" y="6040439"/>
            <a:ext cx="444384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kumimoji="0" lang="zh-CN" altLang="en-US" sz="2000" dirty="0">
                <a:latin typeface="楷体_GB2312" pitchFamily="49" charset="-122"/>
                <a:ea typeface="楷体_GB2312" pitchFamily="49" charset="-122"/>
              </a:rPr>
              <a:t>● 分子的几何构型和共价键的方向性</a:t>
            </a:r>
          </a:p>
        </p:txBody>
      </p:sp>
      <p:sp>
        <p:nvSpPr>
          <p:cNvPr id="272393" name="Text Box 9"/>
          <p:cNvSpPr txBox="1">
            <a:spLocks noChangeArrowheads="1"/>
          </p:cNvSpPr>
          <p:nvPr/>
        </p:nvSpPr>
        <p:spPr bwMode="auto">
          <a:xfrm>
            <a:off x="1787769" y="6345239"/>
            <a:ext cx="444384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kumimoji="0" lang="zh-CN" altLang="en-US" sz="2000">
                <a:latin typeface="楷体_GB2312" pitchFamily="49" charset="-122"/>
                <a:ea typeface="楷体_GB2312" pitchFamily="49" charset="-122"/>
              </a:rPr>
              <a:t>● 化学键与分子的物化性质间的关系</a:t>
            </a:r>
          </a:p>
        </p:txBody>
      </p:sp>
      <p:grpSp>
        <p:nvGrpSpPr>
          <p:cNvPr id="272399" name="Group 15"/>
          <p:cNvGrpSpPr>
            <a:grpSpLocks/>
          </p:cNvGrpSpPr>
          <p:nvPr/>
        </p:nvGrpSpPr>
        <p:grpSpPr bwMode="auto">
          <a:xfrm>
            <a:off x="2851639" y="1022350"/>
            <a:ext cx="5392095" cy="2078038"/>
            <a:chOff x="1946" y="644"/>
            <a:chExt cx="3538" cy="1309"/>
          </a:xfrm>
        </p:grpSpPr>
        <p:sp>
          <p:nvSpPr>
            <p:cNvPr id="272394" name="Rectangle 10"/>
            <p:cNvSpPr>
              <a:spLocks noChangeArrowheads="1"/>
            </p:cNvSpPr>
            <p:nvPr/>
          </p:nvSpPr>
          <p:spPr bwMode="auto">
            <a:xfrm>
              <a:off x="1946" y="644"/>
              <a:ext cx="3538" cy="291"/>
            </a:xfrm>
            <a:prstGeom prst="rect">
              <a:avLst/>
            </a:prstGeom>
            <a:solidFill>
              <a:srgbClr val="CC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eaLnBrk="0" hangingPunct="0"/>
              <a:r>
                <a:rPr kumimoji="0" lang="zh-CN" altLang="en-US" b="1" dirty="0"/>
                <a:t>不同的外在性质反映了不同的内部结构</a:t>
              </a:r>
            </a:p>
          </p:txBody>
        </p:sp>
        <p:sp>
          <p:nvSpPr>
            <p:cNvPr id="272395" name="Rectangle 11"/>
            <p:cNvSpPr>
              <a:spLocks noChangeArrowheads="1"/>
            </p:cNvSpPr>
            <p:nvPr/>
          </p:nvSpPr>
          <p:spPr bwMode="auto">
            <a:xfrm>
              <a:off x="2577" y="1282"/>
              <a:ext cx="2151" cy="291"/>
            </a:xfrm>
            <a:prstGeom prst="rect">
              <a:avLst/>
            </a:prstGeom>
            <a:solidFill>
              <a:srgbClr val="CC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kumimoji="0" lang="zh-CN" altLang="en-US" b="1" dirty="0"/>
                <a:t>各自内部的结合力不同</a:t>
              </a:r>
            </a:p>
          </p:txBody>
        </p:sp>
        <p:sp>
          <p:nvSpPr>
            <p:cNvPr id="272396" name="AutoShape 12"/>
            <p:cNvSpPr>
              <a:spLocks noChangeArrowheads="1"/>
            </p:cNvSpPr>
            <p:nvPr/>
          </p:nvSpPr>
          <p:spPr bwMode="auto">
            <a:xfrm rot="5400000">
              <a:off x="3536" y="870"/>
              <a:ext cx="298" cy="480"/>
            </a:xfrm>
            <a:custGeom>
              <a:avLst/>
              <a:gdLst>
                <a:gd name="G0" fmla="+- 16200 0 0"/>
                <a:gd name="G1" fmla="+- 5400 0 0"/>
                <a:gd name="G2" fmla="+- 21600 0 5400"/>
                <a:gd name="G3" fmla="+- 10800 0 5400"/>
                <a:gd name="G4" fmla="+- 21600 0 16200"/>
                <a:gd name="G5" fmla="*/ G4 G3 10800"/>
                <a:gd name="G6" fmla="+- 21600 0 G5"/>
                <a:gd name="T0" fmla="*/ 16200 w 21600"/>
                <a:gd name="T1" fmla="*/ 0 h 21600"/>
                <a:gd name="T2" fmla="*/ 0 w 21600"/>
                <a:gd name="T3" fmla="*/ 10800 h 21600"/>
                <a:gd name="T4" fmla="*/ 16200 w 21600"/>
                <a:gd name="T5" fmla="*/ 21600 h 21600"/>
                <a:gd name="T6" fmla="*/ 21600 w 21600"/>
                <a:gd name="T7" fmla="*/ 10800 h 21600"/>
                <a:gd name="T8" fmla="*/ 17694720 60000 65536"/>
                <a:gd name="T9" fmla="*/ 11796480 60000 65536"/>
                <a:gd name="T10" fmla="*/ 5898240 60000 65536"/>
                <a:gd name="T11" fmla="*/ 0 60000 65536"/>
                <a:gd name="T12" fmla="*/ 3375 w 21600"/>
                <a:gd name="T13" fmla="*/ G1 h 21600"/>
                <a:gd name="T14" fmla="*/ G6 w 21600"/>
                <a:gd name="T15" fmla="*/ G2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rgbClr val="FFCC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2397" name="AutoShape 13"/>
            <p:cNvSpPr>
              <a:spLocks noChangeArrowheads="1"/>
            </p:cNvSpPr>
            <p:nvPr/>
          </p:nvSpPr>
          <p:spPr bwMode="auto">
            <a:xfrm rot="5400000">
              <a:off x="3503" y="1532"/>
              <a:ext cx="363" cy="480"/>
            </a:xfrm>
            <a:custGeom>
              <a:avLst/>
              <a:gdLst>
                <a:gd name="G0" fmla="+- 16200 0 0"/>
                <a:gd name="G1" fmla="+- 5400 0 0"/>
                <a:gd name="G2" fmla="+- 21600 0 5400"/>
                <a:gd name="G3" fmla="+- 10800 0 5400"/>
                <a:gd name="G4" fmla="+- 21600 0 16200"/>
                <a:gd name="G5" fmla="*/ G4 G3 10800"/>
                <a:gd name="G6" fmla="+- 21600 0 G5"/>
                <a:gd name="T0" fmla="*/ 16200 w 21600"/>
                <a:gd name="T1" fmla="*/ 0 h 21600"/>
                <a:gd name="T2" fmla="*/ 0 w 21600"/>
                <a:gd name="T3" fmla="*/ 10800 h 21600"/>
                <a:gd name="T4" fmla="*/ 16200 w 21600"/>
                <a:gd name="T5" fmla="*/ 21600 h 21600"/>
                <a:gd name="T6" fmla="*/ 21600 w 21600"/>
                <a:gd name="T7" fmla="*/ 10800 h 21600"/>
                <a:gd name="T8" fmla="*/ 17694720 60000 65536"/>
                <a:gd name="T9" fmla="*/ 11796480 60000 65536"/>
                <a:gd name="T10" fmla="*/ 5898240 60000 65536"/>
                <a:gd name="T11" fmla="*/ 0 60000 65536"/>
                <a:gd name="T12" fmla="*/ 3375 w 21600"/>
                <a:gd name="T13" fmla="*/ G1 h 21600"/>
                <a:gd name="T14" fmla="*/ G6 w 21600"/>
                <a:gd name="T15" fmla="*/ G2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rgbClr val="FFCC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pic>
        <p:nvPicPr>
          <p:cNvPr id="272400" name="Picture 16"/>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09904" y="1628776"/>
            <a:ext cx="2467708" cy="209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72401" name="AutoShape 17"/>
          <p:cNvSpPr>
            <a:spLocks noChangeArrowheads="1"/>
          </p:cNvSpPr>
          <p:nvPr/>
        </p:nvSpPr>
        <p:spPr bwMode="auto">
          <a:xfrm>
            <a:off x="2843809" y="3125887"/>
            <a:ext cx="5904656" cy="1812033"/>
          </a:xfrm>
          <a:prstGeom prst="wedgeRoundRectCallout">
            <a:avLst>
              <a:gd name="adj1" fmla="val -58866"/>
              <a:gd name="adj2" fmla="val -64444"/>
              <a:gd name="adj3" fmla="val 16667"/>
            </a:avLst>
          </a:prstGeom>
          <a:solidFill>
            <a:srgbClr val="FFFF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1425" tIns="45712" rIns="91425" bIns="45712"/>
          <a:lstStyle/>
          <a:p>
            <a:r>
              <a:rPr kumimoji="0" lang="zh-CN" altLang="en-US" sz="2000" dirty="0"/>
              <a:t>如果两个原子（或原子团）之间的作用力强得足以形成足够稳定的</a:t>
            </a:r>
            <a:r>
              <a:rPr lang="zh-CN" altLang="en-US" sz="2000" b="1" dirty="0"/>
              <a:t>、</a:t>
            </a:r>
            <a:r>
              <a:rPr lang="zh-CN" altLang="en-US" sz="2000" dirty="0"/>
              <a:t>可被化学家看作独立分子物种的聚集体，它们之间就存在化学键。简单地说，化学键是指分子内部原子之间的强相互作用力</a:t>
            </a:r>
          </a:p>
          <a:p>
            <a:r>
              <a:rPr lang="en-US" altLang="zh-CN" sz="2000" dirty="0"/>
              <a:t>         - </a:t>
            </a:r>
            <a:r>
              <a:rPr kumimoji="0" lang="en-US" altLang="zh-CN" sz="2000" dirty="0"/>
              <a:t>《the Nature of the Chemical Bond》</a:t>
            </a:r>
            <a:endParaRPr kumimoji="0" lang="zh-CN" altLang="en-US" sz="2000" dirty="0"/>
          </a:p>
        </p:txBody>
      </p:sp>
      <p:sp>
        <p:nvSpPr>
          <p:cNvPr id="272402" name="Text Box 18"/>
          <p:cNvSpPr txBox="1">
            <a:spLocks noChangeArrowheads="1"/>
          </p:cNvSpPr>
          <p:nvPr/>
        </p:nvSpPr>
        <p:spPr bwMode="auto">
          <a:xfrm>
            <a:off x="118697" y="3716338"/>
            <a:ext cx="2619598" cy="4000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25" tIns="45712" rIns="91425" bIns="45712">
            <a:spAutoFit/>
          </a:bodyPr>
          <a:lstStyle/>
          <a:p>
            <a:r>
              <a:rPr lang="en-US" altLang="zh-CN" sz="2000"/>
              <a:t>1954, 1962 Nobel Prize</a:t>
            </a:r>
          </a:p>
        </p:txBody>
      </p:sp>
      <p:sp>
        <p:nvSpPr>
          <p:cNvPr id="16" name="Rectangle 2"/>
          <p:cNvSpPr>
            <a:spLocks noGrp="1" noChangeArrowheads="1"/>
          </p:cNvSpPr>
          <p:nvPr>
            <p:ph type="title"/>
          </p:nvPr>
        </p:nvSpPr>
        <p:spPr>
          <a:xfrm>
            <a:off x="1187624" y="188640"/>
            <a:ext cx="7045409" cy="504056"/>
          </a:xfrm>
        </p:spPr>
        <p:txBody>
          <a:bodyPr/>
          <a:lstStyle/>
          <a:p>
            <a:r>
              <a:rPr lang="zh-CN" altLang="en-US" sz="3200" dirty="0">
                <a:effectLst>
                  <a:outerShdw blurRad="38100" dist="38100" dir="2700000" algn="tl">
                    <a:srgbClr val="C0C0C0"/>
                  </a:outerShdw>
                </a:effectLst>
                <a:latin typeface="Arial" panose="020B0604020202020204" pitchFamily="34" charset="0"/>
                <a:cs typeface="Arial" panose="020B0604020202020204" pitchFamily="34" charset="0"/>
              </a:rPr>
              <a:t>什么是化学键？</a:t>
            </a:r>
          </a:p>
        </p:txBody>
      </p:sp>
      <p:sp>
        <p:nvSpPr>
          <p:cNvPr id="17" name="矩形 16"/>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endParaRPr lang="zh-CN" altLang="en-US">
              <a:solidFill>
                <a:srgbClr val="000000"/>
              </a:solidFill>
            </a:endParaRPr>
          </a:p>
        </p:txBody>
      </p:sp>
    </p:spTree>
    <p:extLst>
      <p:ext uri="{BB962C8B-B14F-4D97-AF65-F5344CB8AC3E}">
        <p14:creationId xmlns:p14="http://schemas.microsoft.com/office/powerpoint/2010/main" val="411233208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1602" name="Text Box 2"/>
          <p:cNvSpPr txBox="1">
            <a:spLocks noChangeArrowheads="1"/>
          </p:cNvSpPr>
          <p:nvPr/>
        </p:nvSpPr>
        <p:spPr bwMode="auto">
          <a:xfrm>
            <a:off x="303335" y="1112160"/>
            <a:ext cx="8497766" cy="1822743"/>
          </a:xfrm>
          <a:prstGeom prst="rect">
            <a:avLst/>
          </a:prstGeom>
          <a:noFill/>
          <a:ln w="9525" algn="ctr">
            <a:noFill/>
            <a:miter lim="800000"/>
            <a:headEnd/>
            <a:tailEnd/>
          </a:ln>
          <a:effectLst/>
        </p:spPr>
        <p:txBody>
          <a:bodyPr>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eaLnBrk="1" hangingPunct="1">
              <a:lnSpc>
                <a:spcPct val="120000"/>
              </a:lnSpc>
              <a:spcAft>
                <a:spcPct val="30000"/>
              </a:spcAft>
            </a:pPr>
            <a:r>
              <a:rPr kumimoji="0" lang="zh-CN" altLang="en-US" b="1" dirty="0"/>
              <a:t>        能带理论即分子轨道理论在固体中的应用。如果把金属晶体看成一个大分子，这个分子由晶体中所有原子组合而成。由于各原子的原子轨道之间的相互作用而组成一系列相应的分子轨道，离域到整块金属，其数目与原子轨道数目相同。</a:t>
            </a:r>
          </a:p>
        </p:txBody>
      </p:sp>
      <p:sp>
        <p:nvSpPr>
          <p:cNvPr id="155654" name="Rectangle 6"/>
          <p:cNvSpPr>
            <a:spLocks noChangeArrowheads="1"/>
          </p:cNvSpPr>
          <p:nvPr/>
        </p:nvSpPr>
        <p:spPr bwMode="auto">
          <a:xfrm>
            <a:off x="2915816" y="188640"/>
            <a:ext cx="3065263" cy="584775"/>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r>
              <a:rPr kumimoji="0" lang="en-US" altLang="zh-CN" sz="3200" b="1" dirty="0">
                <a:solidFill>
                  <a:srgbClr val="CC3300"/>
                </a:solidFill>
                <a:effectLst>
                  <a:outerShdw blurRad="38100" dist="38100" dir="2700000" algn="tl">
                    <a:srgbClr val="C0C0C0"/>
                  </a:outerShdw>
                </a:effectLst>
              </a:rPr>
              <a:t>2.5   </a:t>
            </a:r>
            <a:r>
              <a:rPr kumimoji="0" lang="zh-CN" altLang="en-US" sz="3200" b="1" dirty="0">
                <a:solidFill>
                  <a:srgbClr val="CC3300"/>
                </a:solidFill>
                <a:effectLst>
                  <a:outerShdw blurRad="38100" dist="38100" dir="2700000" algn="tl">
                    <a:srgbClr val="C0C0C0"/>
                  </a:outerShdw>
                </a:effectLst>
              </a:rPr>
              <a:t>金属键理论</a:t>
            </a:r>
          </a:p>
        </p:txBody>
      </p:sp>
      <p:sp>
        <p:nvSpPr>
          <p:cNvPr id="155669" name="Rectangle 21"/>
          <p:cNvSpPr>
            <a:spLocks noChangeArrowheads="1"/>
          </p:cNvSpPr>
          <p:nvPr/>
        </p:nvSpPr>
        <p:spPr bwMode="auto">
          <a:xfrm>
            <a:off x="5495110" y="6069546"/>
            <a:ext cx="2677398"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algn="ctr" eaLnBrk="1" hangingPunct="1">
              <a:spcBef>
                <a:spcPct val="20000"/>
              </a:spcBef>
              <a:buClr>
                <a:schemeClr val="folHlink"/>
              </a:buClr>
              <a:buSzPct val="60000"/>
              <a:buFont typeface="Wingdings" pitchFamily="2" charset="2"/>
              <a:buNone/>
            </a:pPr>
            <a:r>
              <a:rPr lang="en-US" altLang="zh-CN" b="1" dirty="0">
                <a:ea typeface="宋体" pitchFamily="2" charset="-122"/>
                <a:cs typeface="Times New Roman" panose="02020603050405020304" pitchFamily="18" charset="0"/>
              </a:rPr>
              <a:t>Li </a:t>
            </a:r>
            <a:r>
              <a:rPr lang="zh-CN" altLang="en-US" b="1" dirty="0">
                <a:latin typeface="Tahoma" pitchFamily="34" charset="0"/>
                <a:ea typeface="宋体" pitchFamily="2" charset="-122"/>
              </a:rPr>
              <a:t>金属的能带图</a:t>
            </a:r>
          </a:p>
        </p:txBody>
      </p:sp>
      <p:grpSp>
        <p:nvGrpSpPr>
          <p:cNvPr id="4" name="组合 3">
            <a:extLst>
              <a:ext uri="{FF2B5EF4-FFF2-40B4-BE49-F238E27FC236}">
                <a16:creationId xmlns:a16="http://schemas.microsoft.com/office/drawing/2014/main" id="{0D2FE6CC-453F-FC47-8A56-DF2BAE72A19A}"/>
              </a:ext>
            </a:extLst>
          </p:cNvPr>
          <p:cNvGrpSpPr/>
          <p:nvPr/>
        </p:nvGrpSpPr>
        <p:grpSpPr>
          <a:xfrm>
            <a:off x="486700" y="3907194"/>
            <a:ext cx="2916257" cy="2063651"/>
            <a:chOff x="236272" y="3769276"/>
            <a:chExt cx="2916257" cy="2063651"/>
          </a:xfrm>
        </p:grpSpPr>
        <p:pic>
          <p:nvPicPr>
            <p:cNvPr id="2" name="图片 1">
              <a:extLst>
                <a:ext uri="{FF2B5EF4-FFF2-40B4-BE49-F238E27FC236}">
                  <a16:creationId xmlns:a16="http://schemas.microsoft.com/office/drawing/2014/main" id="{26CB9C55-1D8D-F64D-A565-B27A32F18E27}"/>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236272" y="3854623"/>
              <a:ext cx="2439052" cy="1249591"/>
            </a:xfrm>
            <a:prstGeom prst="rect">
              <a:avLst/>
            </a:prstGeom>
          </p:spPr>
        </p:pic>
        <p:graphicFrame>
          <p:nvGraphicFramePr>
            <p:cNvPr id="155665" name="Object 17"/>
            <p:cNvGraphicFramePr>
              <a:graphicFrameLocks noChangeAspect="1"/>
            </p:cNvGraphicFramePr>
            <p:nvPr/>
          </p:nvGraphicFramePr>
          <p:xfrm>
            <a:off x="271451" y="4445616"/>
            <a:ext cx="1068127" cy="397847"/>
          </p:xfrm>
          <a:graphic>
            <a:graphicData uri="http://schemas.openxmlformats.org/presentationml/2006/ole">
              <mc:AlternateContent xmlns:mc="http://schemas.openxmlformats.org/markup-compatibility/2006">
                <mc:Choice xmlns:v="urn:schemas-microsoft-com:vml" Requires="v">
                  <p:oleObj name="Equation" r:id="rId3" imgW="507960" imgH="228600" progId="Equation.3">
                    <p:embed/>
                  </p:oleObj>
                </mc:Choice>
                <mc:Fallback>
                  <p:oleObj name="Equation" r:id="rId3" imgW="507960" imgH="228600" progId="Equation.3">
                    <p:embed/>
                    <p:pic>
                      <p:nvPicPr>
                        <p:cNvPr id="155665" name="Object 1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1451" y="4445616"/>
                          <a:ext cx="1068127" cy="39784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5667" name="Object 19"/>
            <p:cNvGraphicFramePr>
              <a:graphicFrameLocks noChangeAspect="1"/>
            </p:cNvGraphicFramePr>
            <p:nvPr/>
          </p:nvGraphicFramePr>
          <p:xfrm>
            <a:off x="2563218" y="4609302"/>
            <a:ext cx="534746" cy="397847"/>
          </p:xfrm>
          <a:graphic>
            <a:graphicData uri="http://schemas.openxmlformats.org/presentationml/2006/ole">
              <mc:AlternateContent xmlns:mc="http://schemas.openxmlformats.org/markup-compatibility/2006">
                <mc:Choice xmlns:v="urn:schemas-microsoft-com:vml" Requires="v">
                  <p:oleObj name="Equation" r:id="rId5" imgW="253800" imgH="228600" progId="Equation.3">
                    <p:embed/>
                  </p:oleObj>
                </mc:Choice>
                <mc:Fallback>
                  <p:oleObj name="Equation" r:id="rId5" imgW="253800" imgH="228600" progId="Equation.3">
                    <p:embed/>
                    <p:pic>
                      <p:nvPicPr>
                        <p:cNvPr id="155667" name="Object 1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63218" y="4609302"/>
                          <a:ext cx="534746" cy="39784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55668" name="Object 20"/>
            <p:cNvGraphicFramePr>
              <a:graphicFrameLocks noChangeAspect="1"/>
            </p:cNvGraphicFramePr>
            <p:nvPr/>
          </p:nvGraphicFramePr>
          <p:xfrm>
            <a:off x="2510016" y="3769276"/>
            <a:ext cx="642513" cy="442179"/>
          </p:xfrm>
          <a:graphic>
            <a:graphicData uri="http://schemas.openxmlformats.org/presentationml/2006/ole">
              <mc:AlternateContent xmlns:mc="http://schemas.openxmlformats.org/markup-compatibility/2006">
                <mc:Choice xmlns:v="urn:schemas-microsoft-com:vml" Requires="v">
                  <p:oleObj name="Equation" r:id="rId7" imgW="304560" imgH="253800" progId="Equation.3">
                    <p:embed/>
                  </p:oleObj>
                </mc:Choice>
                <mc:Fallback>
                  <p:oleObj name="Equation" r:id="rId7" imgW="304560" imgH="253800" progId="Equation.3">
                    <p:embed/>
                    <p:pic>
                      <p:nvPicPr>
                        <p:cNvPr id="155668" name="Object 2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510016" y="3769276"/>
                          <a:ext cx="642513" cy="44217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55670" name="Rectangle 22"/>
            <p:cNvSpPr>
              <a:spLocks noChangeArrowheads="1"/>
            </p:cNvSpPr>
            <p:nvPr/>
          </p:nvSpPr>
          <p:spPr bwMode="auto">
            <a:xfrm>
              <a:off x="500868" y="5429702"/>
              <a:ext cx="2581839" cy="403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kumimoji="1" sz="3200" b="1">
                  <a:solidFill>
                    <a:srgbClr val="006600"/>
                  </a:solidFill>
                  <a:latin typeface="Times New Roman" pitchFamily="18" charset="0"/>
                  <a:ea typeface="宋体" pitchFamily="2" charset="-122"/>
                </a:defRPr>
              </a:lvl1pPr>
              <a:lvl2pPr marL="742950" indent="-285750">
                <a:spcBef>
                  <a:spcPct val="20000"/>
                </a:spcBef>
                <a:buChar char="–"/>
                <a:defRPr kumimoji="1" sz="2800" b="1">
                  <a:solidFill>
                    <a:srgbClr val="660066"/>
                  </a:solidFill>
                  <a:latin typeface="Times New Roman" pitchFamily="18" charset="0"/>
                  <a:ea typeface="宋体" pitchFamily="2" charset="-122"/>
                </a:defRPr>
              </a:lvl2pPr>
              <a:lvl3pPr marL="1143000" indent="-228600">
                <a:spcBef>
                  <a:spcPct val="20000"/>
                </a:spcBef>
                <a:buChar char="•"/>
                <a:defRPr kumimoji="1" sz="2400" b="1">
                  <a:solidFill>
                    <a:srgbClr val="990000"/>
                  </a:solidFill>
                  <a:latin typeface="Times New Roman" pitchFamily="18" charset="0"/>
                  <a:ea typeface="宋体" pitchFamily="2" charset="-122"/>
                </a:defRPr>
              </a:lvl3pPr>
              <a:lvl4pPr marL="1600200" indent="-228600">
                <a:spcBef>
                  <a:spcPct val="20000"/>
                </a:spcBef>
                <a:buChar char="–"/>
                <a:defRPr kumimoji="1" sz="2000">
                  <a:solidFill>
                    <a:schemeClr val="tx1"/>
                  </a:solidFill>
                  <a:latin typeface="Times New Roman" pitchFamily="18" charset="0"/>
                  <a:ea typeface="宋体" pitchFamily="2" charset="-122"/>
                </a:defRPr>
              </a:lvl4pPr>
              <a:lvl5pPr marL="2057400" indent="-228600">
                <a:spcBef>
                  <a:spcPct val="20000"/>
                </a:spcBef>
                <a:buChar char="»"/>
                <a:defRPr kumimoji="1" sz="2000">
                  <a:solidFill>
                    <a:schemeClr val="tx1"/>
                  </a:solidFill>
                  <a:latin typeface="Times New Roman" pitchFamily="18" charset="0"/>
                  <a:ea typeface="宋体" pitchFamily="2" charset="-122"/>
                </a:defRPr>
              </a:lvl5pPr>
              <a:lvl6pPr marL="2514600" indent="-228600" fontAlgn="base">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fontAlgn="base">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fontAlgn="base">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fontAlgn="base">
                <a:spcBef>
                  <a:spcPct val="20000"/>
                </a:spcBef>
                <a:spcAft>
                  <a:spcPct val="0"/>
                </a:spcAft>
                <a:buChar char="»"/>
                <a:defRPr kumimoji="1" sz="2000">
                  <a:solidFill>
                    <a:schemeClr val="tx1"/>
                  </a:solidFill>
                  <a:latin typeface="Times New Roman" pitchFamily="18" charset="0"/>
                  <a:ea typeface="宋体" pitchFamily="2" charset="-122"/>
                </a:defRPr>
              </a:lvl9pPr>
            </a:lstStyle>
            <a:p>
              <a:pPr algn="ctr">
                <a:buFontTx/>
                <a:buNone/>
              </a:pPr>
              <a:r>
                <a:rPr lang="en-US" altLang="zh-CN" sz="2400" dirty="0">
                  <a:solidFill>
                    <a:schemeClr val="tx1"/>
                  </a:solidFill>
                </a:rPr>
                <a:t>Li</a:t>
              </a:r>
              <a:r>
                <a:rPr lang="en-US" altLang="zh-CN" sz="2400" baseline="-25000" dirty="0">
                  <a:solidFill>
                    <a:schemeClr val="tx1"/>
                  </a:solidFill>
                </a:rPr>
                <a:t>2 </a:t>
              </a:r>
              <a:r>
                <a:rPr lang="zh-CN" altLang="en-US" sz="2400" dirty="0">
                  <a:solidFill>
                    <a:schemeClr val="tx1"/>
                  </a:solidFill>
                </a:rPr>
                <a:t>的分子轨道图</a:t>
              </a:r>
            </a:p>
          </p:txBody>
        </p:sp>
      </p:grpSp>
      <p:sp>
        <p:nvSpPr>
          <p:cNvPr id="19" name="矩形 18"/>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endParaRPr lang="zh-CN" altLang="en-US">
              <a:solidFill>
                <a:srgbClr val="000000"/>
              </a:solidFill>
            </a:endParaRPr>
          </a:p>
        </p:txBody>
      </p:sp>
      <p:sp>
        <p:nvSpPr>
          <p:cNvPr id="21" name="灯片编号占位符 1">
            <a:extLst>
              <a:ext uri="{FF2B5EF4-FFF2-40B4-BE49-F238E27FC236}">
                <a16:creationId xmlns:a16="http://schemas.microsoft.com/office/drawing/2014/main" id="{9FEF6379-01C2-9D4D-AAD0-D6E7A3EB65ED}"/>
              </a:ext>
            </a:extLst>
          </p:cNvPr>
          <p:cNvSpPr txBox="1">
            <a:spLocks/>
          </p:cNvSpPr>
          <p:nvPr/>
        </p:nvSpPr>
        <p:spPr>
          <a:xfrm>
            <a:off x="176162" y="6403486"/>
            <a:ext cx="2057400" cy="365125"/>
          </a:xfrm>
          <a:prstGeom prst="rect">
            <a:avLst/>
          </a:prstGeom>
        </p:spPr>
        <p:txBody>
          <a:bodyPr vert="horz" lIns="91440" tIns="45720" rIns="91440" bIns="45720" rtlCol="0" anchor="ctr"/>
          <a:lstStyle>
            <a:defPPr>
              <a:defRPr lang="zh-C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BF3F6A-59A4-4937-B4CF-75EAF4B63568}" type="slidenum">
              <a:rPr lang="zh-CN" altLang="en-US" smtClean="0"/>
              <a:pPr/>
              <a:t>44</a:t>
            </a:fld>
            <a:endParaRPr lang="en-US" altLang="zh-CN" dirty="0"/>
          </a:p>
        </p:txBody>
      </p:sp>
      <p:grpSp>
        <p:nvGrpSpPr>
          <p:cNvPr id="3" name="组合 2">
            <a:extLst>
              <a:ext uri="{FF2B5EF4-FFF2-40B4-BE49-F238E27FC236}">
                <a16:creationId xmlns:a16="http://schemas.microsoft.com/office/drawing/2014/main" id="{357D2B95-6467-084F-93ED-14D2A1E4F640}"/>
              </a:ext>
            </a:extLst>
          </p:cNvPr>
          <p:cNvGrpSpPr/>
          <p:nvPr/>
        </p:nvGrpSpPr>
        <p:grpSpPr>
          <a:xfrm>
            <a:off x="3971034" y="3407082"/>
            <a:ext cx="4580886" cy="2474913"/>
            <a:chOff x="2391414" y="476250"/>
            <a:chExt cx="4580886" cy="2474913"/>
          </a:xfrm>
        </p:grpSpPr>
        <p:sp>
          <p:nvSpPr>
            <p:cNvPr id="35" name="Line 121">
              <a:extLst>
                <a:ext uri="{FF2B5EF4-FFF2-40B4-BE49-F238E27FC236}">
                  <a16:creationId xmlns:a16="http://schemas.microsoft.com/office/drawing/2014/main" id="{0A962CBB-5502-B34F-B2E9-218B1407F629}"/>
                </a:ext>
              </a:extLst>
            </p:cNvPr>
            <p:cNvSpPr>
              <a:spLocks noChangeShapeType="1"/>
            </p:cNvSpPr>
            <p:nvPr/>
          </p:nvSpPr>
          <p:spPr bwMode="auto">
            <a:xfrm>
              <a:off x="3467100" y="1162050"/>
              <a:ext cx="381000" cy="0"/>
            </a:xfrm>
            <a:prstGeom prst="line">
              <a:avLst/>
            </a:prstGeom>
            <a:noFill/>
            <a:ln w="28575">
              <a:solidFill>
                <a:srgbClr val="3333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6" name="Line 122">
              <a:extLst>
                <a:ext uri="{FF2B5EF4-FFF2-40B4-BE49-F238E27FC236}">
                  <a16:creationId xmlns:a16="http://schemas.microsoft.com/office/drawing/2014/main" id="{93765559-56B6-074E-B586-A11750F08BA1}"/>
                </a:ext>
              </a:extLst>
            </p:cNvPr>
            <p:cNvSpPr>
              <a:spLocks noChangeShapeType="1"/>
            </p:cNvSpPr>
            <p:nvPr/>
          </p:nvSpPr>
          <p:spPr bwMode="auto">
            <a:xfrm>
              <a:off x="4686300" y="1162050"/>
              <a:ext cx="381000" cy="0"/>
            </a:xfrm>
            <a:prstGeom prst="line">
              <a:avLst/>
            </a:prstGeom>
            <a:noFill/>
            <a:ln w="28575">
              <a:solidFill>
                <a:srgbClr val="3333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 name="Line 123">
              <a:extLst>
                <a:ext uri="{FF2B5EF4-FFF2-40B4-BE49-F238E27FC236}">
                  <a16:creationId xmlns:a16="http://schemas.microsoft.com/office/drawing/2014/main" id="{A87945A3-DA3E-8249-9347-BCCAA93F17D8}"/>
                </a:ext>
              </a:extLst>
            </p:cNvPr>
            <p:cNvSpPr>
              <a:spLocks noChangeShapeType="1"/>
            </p:cNvSpPr>
            <p:nvPr/>
          </p:nvSpPr>
          <p:spPr bwMode="auto">
            <a:xfrm>
              <a:off x="4000500" y="1162050"/>
              <a:ext cx="609600" cy="0"/>
            </a:xfrm>
            <a:prstGeom prst="line">
              <a:avLst/>
            </a:prstGeom>
            <a:noFill/>
            <a:ln w="28575" cap="rnd">
              <a:solidFill>
                <a:srgbClr val="3333FF"/>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8" name="Group 124">
              <a:extLst>
                <a:ext uri="{FF2B5EF4-FFF2-40B4-BE49-F238E27FC236}">
                  <a16:creationId xmlns:a16="http://schemas.microsoft.com/office/drawing/2014/main" id="{BBDF4D4A-61E1-D04B-9C1D-1FF4A392AFB3}"/>
                </a:ext>
              </a:extLst>
            </p:cNvPr>
            <p:cNvGrpSpPr>
              <a:grpSpLocks/>
            </p:cNvGrpSpPr>
            <p:nvPr/>
          </p:nvGrpSpPr>
          <p:grpSpPr bwMode="auto">
            <a:xfrm>
              <a:off x="5524500" y="476250"/>
              <a:ext cx="1447800" cy="1371600"/>
              <a:chOff x="960" y="2400"/>
              <a:chExt cx="912" cy="864"/>
            </a:xfrm>
          </p:grpSpPr>
          <p:grpSp>
            <p:nvGrpSpPr>
              <p:cNvPr id="39" name="Group 125">
                <a:extLst>
                  <a:ext uri="{FF2B5EF4-FFF2-40B4-BE49-F238E27FC236}">
                    <a16:creationId xmlns:a16="http://schemas.microsoft.com/office/drawing/2014/main" id="{4EF992B0-BC03-2D4B-BDFD-ECDC55B99790}"/>
                  </a:ext>
                </a:extLst>
              </p:cNvPr>
              <p:cNvGrpSpPr>
                <a:grpSpLocks/>
              </p:cNvGrpSpPr>
              <p:nvPr/>
            </p:nvGrpSpPr>
            <p:grpSpPr bwMode="auto">
              <a:xfrm>
                <a:off x="960" y="2400"/>
                <a:ext cx="912" cy="384"/>
                <a:chOff x="960" y="2880"/>
                <a:chExt cx="912" cy="384"/>
              </a:xfrm>
            </p:grpSpPr>
            <p:sp>
              <p:nvSpPr>
                <p:cNvPr id="46" name="Line 126">
                  <a:extLst>
                    <a:ext uri="{FF2B5EF4-FFF2-40B4-BE49-F238E27FC236}">
                      <a16:creationId xmlns:a16="http://schemas.microsoft.com/office/drawing/2014/main" id="{343D1A1C-2A8B-8244-9CCE-60FDDAA5C472}"/>
                    </a:ext>
                  </a:extLst>
                </p:cNvPr>
                <p:cNvSpPr>
                  <a:spLocks noChangeShapeType="1"/>
                </p:cNvSpPr>
                <p:nvPr/>
              </p:nvSpPr>
              <p:spPr bwMode="auto">
                <a:xfrm>
                  <a:off x="960" y="2880"/>
                  <a:ext cx="912" cy="0"/>
                </a:xfrm>
                <a:prstGeom prst="line">
                  <a:avLst/>
                </a:prstGeom>
                <a:noFill/>
                <a:ln w="28575">
                  <a:solidFill>
                    <a:srgbClr val="3333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 name="Line 127">
                  <a:extLst>
                    <a:ext uri="{FF2B5EF4-FFF2-40B4-BE49-F238E27FC236}">
                      <a16:creationId xmlns:a16="http://schemas.microsoft.com/office/drawing/2014/main" id="{020D694B-EC0F-8248-AAEC-7144E81509C1}"/>
                    </a:ext>
                  </a:extLst>
                </p:cNvPr>
                <p:cNvSpPr>
                  <a:spLocks noChangeShapeType="1"/>
                </p:cNvSpPr>
                <p:nvPr/>
              </p:nvSpPr>
              <p:spPr bwMode="auto">
                <a:xfrm>
                  <a:off x="960" y="2976"/>
                  <a:ext cx="912" cy="0"/>
                </a:xfrm>
                <a:prstGeom prst="line">
                  <a:avLst/>
                </a:prstGeom>
                <a:noFill/>
                <a:ln w="28575">
                  <a:solidFill>
                    <a:srgbClr val="3333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 name="Line 128">
                  <a:extLst>
                    <a:ext uri="{FF2B5EF4-FFF2-40B4-BE49-F238E27FC236}">
                      <a16:creationId xmlns:a16="http://schemas.microsoft.com/office/drawing/2014/main" id="{D4D8F13F-3D1D-0B43-B9BB-8221E0E194D9}"/>
                    </a:ext>
                  </a:extLst>
                </p:cNvPr>
                <p:cNvSpPr>
                  <a:spLocks noChangeShapeType="1"/>
                </p:cNvSpPr>
                <p:nvPr/>
              </p:nvSpPr>
              <p:spPr bwMode="auto">
                <a:xfrm>
                  <a:off x="960" y="3072"/>
                  <a:ext cx="912" cy="0"/>
                </a:xfrm>
                <a:prstGeom prst="line">
                  <a:avLst/>
                </a:prstGeom>
                <a:noFill/>
                <a:ln w="28575">
                  <a:solidFill>
                    <a:srgbClr val="3333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 name="Line 129">
                  <a:extLst>
                    <a:ext uri="{FF2B5EF4-FFF2-40B4-BE49-F238E27FC236}">
                      <a16:creationId xmlns:a16="http://schemas.microsoft.com/office/drawing/2014/main" id="{26CD3DB4-C74B-B749-9FA8-7CCEE45692AC}"/>
                    </a:ext>
                  </a:extLst>
                </p:cNvPr>
                <p:cNvSpPr>
                  <a:spLocks noChangeShapeType="1"/>
                </p:cNvSpPr>
                <p:nvPr/>
              </p:nvSpPr>
              <p:spPr bwMode="auto">
                <a:xfrm>
                  <a:off x="960" y="3168"/>
                  <a:ext cx="912" cy="0"/>
                </a:xfrm>
                <a:prstGeom prst="line">
                  <a:avLst/>
                </a:prstGeom>
                <a:noFill/>
                <a:ln w="28575">
                  <a:solidFill>
                    <a:srgbClr val="3333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 name="Line 130">
                  <a:extLst>
                    <a:ext uri="{FF2B5EF4-FFF2-40B4-BE49-F238E27FC236}">
                      <a16:creationId xmlns:a16="http://schemas.microsoft.com/office/drawing/2014/main" id="{5E63CFBC-D18C-C145-A66C-21870D0CBF46}"/>
                    </a:ext>
                  </a:extLst>
                </p:cNvPr>
                <p:cNvSpPr>
                  <a:spLocks noChangeShapeType="1"/>
                </p:cNvSpPr>
                <p:nvPr/>
              </p:nvSpPr>
              <p:spPr bwMode="auto">
                <a:xfrm>
                  <a:off x="960" y="3264"/>
                  <a:ext cx="912" cy="0"/>
                </a:xfrm>
                <a:prstGeom prst="line">
                  <a:avLst/>
                </a:prstGeom>
                <a:noFill/>
                <a:ln w="28575">
                  <a:solidFill>
                    <a:srgbClr val="3333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0" name="Group 131">
                <a:extLst>
                  <a:ext uri="{FF2B5EF4-FFF2-40B4-BE49-F238E27FC236}">
                    <a16:creationId xmlns:a16="http://schemas.microsoft.com/office/drawing/2014/main" id="{1BD57115-F4C2-4A4F-AEB0-97DC8A2B37B5}"/>
                  </a:ext>
                </a:extLst>
              </p:cNvPr>
              <p:cNvGrpSpPr>
                <a:grpSpLocks/>
              </p:cNvGrpSpPr>
              <p:nvPr/>
            </p:nvGrpSpPr>
            <p:grpSpPr bwMode="auto">
              <a:xfrm>
                <a:off x="960" y="2880"/>
                <a:ext cx="912" cy="384"/>
                <a:chOff x="960" y="2880"/>
                <a:chExt cx="912" cy="384"/>
              </a:xfrm>
            </p:grpSpPr>
            <p:sp>
              <p:nvSpPr>
                <p:cNvPr id="41" name="Line 132">
                  <a:extLst>
                    <a:ext uri="{FF2B5EF4-FFF2-40B4-BE49-F238E27FC236}">
                      <a16:creationId xmlns:a16="http://schemas.microsoft.com/office/drawing/2014/main" id="{9C441106-080E-D948-A21F-E8593B467271}"/>
                    </a:ext>
                  </a:extLst>
                </p:cNvPr>
                <p:cNvSpPr>
                  <a:spLocks noChangeShapeType="1"/>
                </p:cNvSpPr>
                <p:nvPr/>
              </p:nvSpPr>
              <p:spPr bwMode="auto">
                <a:xfrm>
                  <a:off x="960" y="2880"/>
                  <a:ext cx="912" cy="0"/>
                </a:xfrm>
                <a:prstGeom prst="line">
                  <a:avLst/>
                </a:prstGeom>
                <a:noFill/>
                <a:ln w="28575">
                  <a:solidFill>
                    <a:srgbClr val="3333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2" name="Line 133">
                  <a:extLst>
                    <a:ext uri="{FF2B5EF4-FFF2-40B4-BE49-F238E27FC236}">
                      <a16:creationId xmlns:a16="http://schemas.microsoft.com/office/drawing/2014/main" id="{DB6BADF7-B831-7C4F-B9AE-B2AF2401F734}"/>
                    </a:ext>
                  </a:extLst>
                </p:cNvPr>
                <p:cNvSpPr>
                  <a:spLocks noChangeShapeType="1"/>
                </p:cNvSpPr>
                <p:nvPr/>
              </p:nvSpPr>
              <p:spPr bwMode="auto">
                <a:xfrm>
                  <a:off x="960" y="2976"/>
                  <a:ext cx="912" cy="0"/>
                </a:xfrm>
                <a:prstGeom prst="line">
                  <a:avLst/>
                </a:prstGeom>
                <a:noFill/>
                <a:ln w="28575">
                  <a:solidFill>
                    <a:srgbClr val="3333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 name="Line 134">
                  <a:extLst>
                    <a:ext uri="{FF2B5EF4-FFF2-40B4-BE49-F238E27FC236}">
                      <a16:creationId xmlns:a16="http://schemas.microsoft.com/office/drawing/2014/main" id="{C015F5FF-34C2-8A4E-B61A-BD563D16972F}"/>
                    </a:ext>
                  </a:extLst>
                </p:cNvPr>
                <p:cNvSpPr>
                  <a:spLocks noChangeShapeType="1"/>
                </p:cNvSpPr>
                <p:nvPr/>
              </p:nvSpPr>
              <p:spPr bwMode="auto">
                <a:xfrm>
                  <a:off x="960" y="3072"/>
                  <a:ext cx="912" cy="0"/>
                </a:xfrm>
                <a:prstGeom prst="line">
                  <a:avLst/>
                </a:prstGeom>
                <a:noFill/>
                <a:ln w="28575">
                  <a:solidFill>
                    <a:srgbClr val="3333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 name="Line 135">
                  <a:extLst>
                    <a:ext uri="{FF2B5EF4-FFF2-40B4-BE49-F238E27FC236}">
                      <a16:creationId xmlns:a16="http://schemas.microsoft.com/office/drawing/2014/main" id="{6D7B8A95-95F0-E345-9BCA-A67569C3E477}"/>
                    </a:ext>
                  </a:extLst>
                </p:cNvPr>
                <p:cNvSpPr>
                  <a:spLocks noChangeShapeType="1"/>
                </p:cNvSpPr>
                <p:nvPr/>
              </p:nvSpPr>
              <p:spPr bwMode="auto">
                <a:xfrm>
                  <a:off x="960" y="3168"/>
                  <a:ext cx="912" cy="0"/>
                </a:xfrm>
                <a:prstGeom prst="line">
                  <a:avLst/>
                </a:prstGeom>
                <a:noFill/>
                <a:ln w="28575">
                  <a:solidFill>
                    <a:srgbClr val="3333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5" name="Line 136">
                  <a:extLst>
                    <a:ext uri="{FF2B5EF4-FFF2-40B4-BE49-F238E27FC236}">
                      <a16:creationId xmlns:a16="http://schemas.microsoft.com/office/drawing/2014/main" id="{6B02DE86-E05D-3D42-9064-B89322648F32}"/>
                    </a:ext>
                  </a:extLst>
                </p:cNvPr>
                <p:cNvSpPr>
                  <a:spLocks noChangeShapeType="1"/>
                </p:cNvSpPr>
                <p:nvPr/>
              </p:nvSpPr>
              <p:spPr bwMode="auto">
                <a:xfrm>
                  <a:off x="960" y="3264"/>
                  <a:ext cx="912" cy="0"/>
                </a:xfrm>
                <a:prstGeom prst="line">
                  <a:avLst/>
                </a:prstGeom>
                <a:noFill/>
                <a:ln w="28575">
                  <a:solidFill>
                    <a:srgbClr val="3333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51" name="Line 137">
              <a:extLst>
                <a:ext uri="{FF2B5EF4-FFF2-40B4-BE49-F238E27FC236}">
                  <a16:creationId xmlns:a16="http://schemas.microsoft.com/office/drawing/2014/main" id="{E756EEA9-CC1F-D641-B761-217BBF2A5171}"/>
                </a:ext>
              </a:extLst>
            </p:cNvPr>
            <p:cNvSpPr>
              <a:spLocks noChangeShapeType="1"/>
            </p:cNvSpPr>
            <p:nvPr/>
          </p:nvSpPr>
          <p:spPr bwMode="auto">
            <a:xfrm flipV="1">
              <a:off x="5067300" y="476250"/>
              <a:ext cx="457200" cy="685800"/>
            </a:xfrm>
            <a:prstGeom prst="line">
              <a:avLst/>
            </a:prstGeom>
            <a:noFill/>
            <a:ln w="28575">
              <a:solidFill>
                <a:srgbClr val="3333FF"/>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 name="Line 138">
              <a:extLst>
                <a:ext uri="{FF2B5EF4-FFF2-40B4-BE49-F238E27FC236}">
                  <a16:creationId xmlns:a16="http://schemas.microsoft.com/office/drawing/2014/main" id="{280F5975-2E08-FD45-882B-998083B2EB3D}"/>
                </a:ext>
              </a:extLst>
            </p:cNvPr>
            <p:cNvSpPr>
              <a:spLocks noChangeShapeType="1"/>
            </p:cNvSpPr>
            <p:nvPr/>
          </p:nvSpPr>
          <p:spPr bwMode="auto">
            <a:xfrm>
              <a:off x="5067300" y="1162050"/>
              <a:ext cx="457200" cy="685800"/>
            </a:xfrm>
            <a:prstGeom prst="line">
              <a:avLst/>
            </a:prstGeom>
            <a:noFill/>
            <a:ln w="28575" cap="rnd">
              <a:solidFill>
                <a:srgbClr val="3333FF"/>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 name="Text Box 139">
              <a:extLst>
                <a:ext uri="{FF2B5EF4-FFF2-40B4-BE49-F238E27FC236}">
                  <a16:creationId xmlns:a16="http://schemas.microsoft.com/office/drawing/2014/main" id="{0299FC9D-0FC2-264F-BD7D-EDECC4DCC16F}"/>
                </a:ext>
              </a:extLst>
            </p:cNvPr>
            <p:cNvSpPr txBox="1">
              <a:spLocks noChangeArrowheads="1"/>
            </p:cNvSpPr>
            <p:nvPr/>
          </p:nvSpPr>
          <p:spPr bwMode="auto">
            <a:xfrm>
              <a:off x="2398712" y="934193"/>
              <a:ext cx="131921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3333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lang="zh-CN" altLang="en-US" sz="2000" b="1" dirty="0">
                  <a:solidFill>
                    <a:srgbClr val="3333FF"/>
                  </a:solidFill>
                  <a:latin typeface="Times New Roman" panose="02020603050405020304" pitchFamily="18" charset="0"/>
                  <a:cs typeface="Times New Roman" panose="02020603050405020304" pitchFamily="18" charset="0"/>
                </a:rPr>
                <a:t>3</a:t>
              </a:r>
              <a:r>
                <a:rPr lang="en-US" altLang="zh-CN" sz="2000" b="1" dirty="0">
                  <a:solidFill>
                    <a:srgbClr val="3333FF"/>
                  </a:solidFill>
                  <a:latin typeface="Times New Roman" panose="02020603050405020304" pitchFamily="18" charset="0"/>
                  <a:cs typeface="Times New Roman" panose="02020603050405020304" pitchFamily="18" charset="0"/>
                </a:rPr>
                <a:t>n </a:t>
              </a:r>
              <a:r>
                <a:rPr lang="zh-CN" altLang="zh-CN" sz="2000" b="1" dirty="0">
                  <a:solidFill>
                    <a:srgbClr val="3333FF"/>
                  </a:solidFill>
                  <a:latin typeface="Times New Roman" panose="02020603050405020304" pitchFamily="18" charset="0"/>
                  <a:cs typeface="Times New Roman" panose="02020603050405020304" pitchFamily="18" charset="0"/>
                </a:rPr>
                <a:t>个</a:t>
              </a:r>
              <a:r>
                <a:rPr lang="zh-CN" altLang="en-US" sz="2000" b="1" dirty="0">
                  <a:solidFill>
                    <a:srgbClr val="3333FF"/>
                  </a:solidFill>
                  <a:latin typeface="Times New Roman" panose="02020603050405020304" pitchFamily="18" charset="0"/>
                  <a:cs typeface="Times New Roman" panose="02020603050405020304" pitchFamily="18" charset="0"/>
                </a:rPr>
                <a:t> 2</a:t>
              </a:r>
              <a:r>
                <a:rPr lang="en-US" altLang="zh-CN" sz="2000" b="1" dirty="0">
                  <a:solidFill>
                    <a:srgbClr val="3333FF"/>
                  </a:solidFill>
                  <a:latin typeface="Times New Roman" panose="02020603050405020304" pitchFamily="18" charset="0"/>
                  <a:cs typeface="Times New Roman" panose="02020603050405020304" pitchFamily="18" charset="0"/>
                </a:rPr>
                <a:t>p</a:t>
              </a:r>
            </a:p>
          </p:txBody>
        </p:sp>
        <p:grpSp>
          <p:nvGrpSpPr>
            <p:cNvPr id="54" name="Group 141">
              <a:extLst>
                <a:ext uri="{FF2B5EF4-FFF2-40B4-BE49-F238E27FC236}">
                  <a16:creationId xmlns:a16="http://schemas.microsoft.com/office/drawing/2014/main" id="{0D1F395C-FE98-F848-BFC7-65BF414FBBB4}"/>
                </a:ext>
              </a:extLst>
            </p:cNvPr>
            <p:cNvGrpSpPr>
              <a:grpSpLocks/>
            </p:cNvGrpSpPr>
            <p:nvPr/>
          </p:nvGrpSpPr>
          <p:grpSpPr bwMode="auto">
            <a:xfrm>
              <a:off x="5419725" y="1362075"/>
              <a:ext cx="1330325" cy="1589088"/>
              <a:chOff x="3087" y="841"/>
              <a:chExt cx="838" cy="1001"/>
            </a:xfrm>
          </p:grpSpPr>
          <p:grpSp>
            <p:nvGrpSpPr>
              <p:cNvPr id="55" name="Group 142">
                <a:extLst>
                  <a:ext uri="{FF2B5EF4-FFF2-40B4-BE49-F238E27FC236}">
                    <a16:creationId xmlns:a16="http://schemas.microsoft.com/office/drawing/2014/main" id="{733026D7-A84F-6A48-9565-453FAEC85E23}"/>
                  </a:ext>
                </a:extLst>
              </p:cNvPr>
              <p:cNvGrpSpPr>
                <a:grpSpLocks/>
              </p:cNvGrpSpPr>
              <p:nvPr/>
            </p:nvGrpSpPr>
            <p:grpSpPr bwMode="auto">
              <a:xfrm>
                <a:off x="3879" y="841"/>
                <a:ext cx="46" cy="135"/>
                <a:chOff x="5148" y="3657"/>
                <a:chExt cx="67" cy="280"/>
              </a:xfrm>
            </p:grpSpPr>
            <p:sp>
              <p:nvSpPr>
                <p:cNvPr id="83" name="Line 143">
                  <a:extLst>
                    <a:ext uri="{FF2B5EF4-FFF2-40B4-BE49-F238E27FC236}">
                      <a16:creationId xmlns:a16="http://schemas.microsoft.com/office/drawing/2014/main" id="{A2186B5F-9A37-5F44-88E5-0322997B5865}"/>
                    </a:ext>
                  </a:extLst>
                </p:cNvPr>
                <p:cNvSpPr>
                  <a:spLocks noChangeShapeType="1"/>
                </p:cNvSpPr>
                <p:nvPr/>
              </p:nvSpPr>
              <p:spPr bwMode="auto">
                <a:xfrm flipV="1">
                  <a:off x="5148" y="3657"/>
                  <a:ext cx="0" cy="272"/>
                </a:xfrm>
                <a:prstGeom prst="line">
                  <a:avLst/>
                </a:prstGeom>
                <a:noFill/>
                <a:ln w="19050">
                  <a:solidFill>
                    <a:srgbClr val="CC00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4" name="Line 144">
                  <a:extLst>
                    <a:ext uri="{FF2B5EF4-FFF2-40B4-BE49-F238E27FC236}">
                      <a16:creationId xmlns:a16="http://schemas.microsoft.com/office/drawing/2014/main" id="{707B1CD6-6E37-3742-A755-E4AD0D7571F2}"/>
                    </a:ext>
                  </a:extLst>
                </p:cNvPr>
                <p:cNvSpPr>
                  <a:spLocks noChangeShapeType="1"/>
                </p:cNvSpPr>
                <p:nvPr/>
              </p:nvSpPr>
              <p:spPr bwMode="auto">
                <a:xfrm>
                  <a:off x="5215" y="3665"/>
                  <a:ext cx="0" cy="272"/>
                </a:xfrm>
                <a:prstGeom prst="line">
                  <a:avLst/>
                </a:prstGeom>
                <a:noFill/>
                <a:ln w="19050">
                  <a:solidFill>
                    <a:srgbClr val="CC00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56" name="Group 145">
                <a:extLst>
                  <a:ext uri="{FF2B5EF4-FFF2-40B4-BE49-F238E27FC236}">
                    <a16:creationId xmlns:a16="http://schemas.microsoft.com/office/drawing/2014/main" id="{7FA5A38C-6F4E-AA47-B9DD-ACBD0A6DC806}"/>
                  </a:ext>
                </a:extLst>
              </p:cNvPr>
              <p:cNvGrpSpPr>
                <a:grpSpLocks/>
              </p:cNvGrpSpPr>
              <p:nvPr/>
            </p:nvGrpSpPr>
            <p:grpSpPr bwMode="auto">
              <a:xfrm>
                <a:off x="3087" y="1707"/>
                <a:ext cx="46" cy="135"/>
                <a:chOff x="5148" y="3657"/>
                <a:chExt cx="67" cy="280"/>
              </a:xfrm>
            </p:grpSpPr>
            <p:sp>
              <p:nvSpPr>
                <p:cNvPr id="81" name="Line 146">
                  <a:extLst>
                    <a:ext uri="{FF2B5EF4-FFF2-40B4-BE49-F238E27FC236}">
                      <a16:creationId xmlns:a16="http://schemas.microsoft.com/office/drawing/2014/main" id="{6B4F366C-4EB2-F64B-A4EF-53E2795EA0F5}"/>
                    </a:ext>
                  </a:extLst>
                </p:cNvPr>
                <p:cNvSpPr>
                  <a:spLocks noChangeShapeType="1"/>
                </p:cNvSpPr>
                <p:nvPr/>
              </p:nvSpPr>
              <p:spPr bwMode="auto">
                <a:xfrm flipV="1">
                  <a:off x="5148" y="3657"/>
                  <a:ext cx="0" cy="272"/>
                </a:xfrm>
                <a:prstGeom prst="line">
                  <a:avLst/>
                </a:prstGeom>
                <a:noFill/>
                <a:ln w="19050">
                  <a:solidFill>
                    <a:srgbClr val="CC00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2" name="Line 147">
                  <a:extLst>
                    <a:ext uri="{FF2B5EF4-FFF2-40B4-BE49-F238E27FC236}">
                      <a16:creationId xmlns:a16="http://schemas.microsoft.com/office/drawing/2014/main" id="{67D9E385-5B37-1E4E-975D-682F0AECC5B9}"/>
                    </a:ext>
                  </a:extLst>
                </p:cNvPr>
                <p:cNvSpPr>
                  <a:spLocks noChangeShapeType="1"/>
                </p:cNvSpPr>
                <p:nvPr/>
              </p:nvSpPr>
              <p:spPr bwMode="auto">
                <a:xfrm>
                  <a:off x="5215" y="3665"/>
                  <a:ext cx="0" cy="272"/>
                </a:xfrm>
                <a:prstGeom prst="line">
                  <a:avLst/>
                </a:prstGeom>
                <a:noFill/>
                <a:ln w="19050">
                  <a:solidFill>
                    <a:srgbClr val="CC00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57" name="Group 148">
                <a:extLst>
                  <a:ext uri="{FF2B5EF4-FFF2-40B4-BE49-F238E27FC236}">
                    <a16:creationId xmlns:a16="http://schemas.microsoft.com/office/drawing/2014/main" id="{6509BB49-EDFB-B447-8AAC-BE1AED8FAE4D}"/>
                  </a:ext>
                </a:extLst>
              </p:cNvPr>
              <p:cNvGrpSpPr>
                <a:grpSpLocks/>
              </p:cNvGrpSpPr>
              <p:nvPr/>
            </p:nvGrpSpPr>
            <p:grpSpPr bwMode="auto">
              <a:xfrm>
                <a:off x="3530" y="1229"/>
                <a:ext cx="46" cy="135"/>
                <a:chOff x="5148" y="3657"/>
                <a:chExt cx="67" cy="280"/>
              </a:xfrm>
            </p:grpSpPr>
            <p:sp>
              <p:nvSpPr>
                <p:cNvPr id="79" name="Line 149">
                  <a:extLst>
                    <a:ext uri="{FF2B5EF4-FFF2-40B4-BE49-F238E27FC236}">
                      <a16:creationId xmlns:a16="http://schemas.microsoft.com/office/drawing/2014/main" id="{531902CB-BE83-1141-A22A-5A18501A8387}"/>
                    </a:ext>
                  </a:extLst>
                </p:cNvPr>
                <p:cNvSpPr>
                  <a:spLocks noChangeShapeType="1"/>
                </p:cNvSpPr>
                <p:nvPr/>
              </p:nvSpPr>
              <p:spPr bwMode="auto">
                <a:xfrm flipV="1">
                  <a:off x="5148" y="3657"/>
                  <a:ext cx="0" cy="272"/>
                </a:xfrm>
                <a:prstGeom prst="line">
                  <a:avLst/>
                </a:prstGeom>
                <a:noFill/>
                <a:ln w="19050">
                  <a:solidFill>
                    <a:srgbClr val="CC00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0" name="Line 150">
                  <a:extLst>
                    <a:ext uri="{FF2B5EF4-FFF2-40B4-BE49-F238E27FC236}">
                      <a16:creationId xmlns:a16="http://schemas.microsoft.com/office/drawing/2014/main" id="{3C84E007-D208-1C45-A6C0-96FAA8675891}"/>
                    </a:ext>
                  </a:extLst>
                </p:cNvPr>
                <p:cNvSpPr>
                  <a:spLocks noChangeShapeType="1"/>
                </p:cNvSpPr>
                <p:nvPr/>
              </p:nvSpPr>
              <p:spPr bwMode="auto">
                <a:xfrm>
                  <a:off x="5215" y="3665"/>
                  <a:ext cx="0" cy="272"/>
                </a:xfrm>
                <a:prstGeom prst="line">
                  <a:avLst/>
                </a:prstGeom>
                <a:noFill/>
                <a:ln w="19050">
                  <a:solidFill>
                    <a:srgbClr val="CC00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58" name="Group 151">
                <a:extLst>
                  <a:ext uri="{FF2B5EF4-FFF2-40B4-BE49-F238E27FC236}">
                    <a16:creationId xmlns:a16="http://schemas.microsoft.com/office/drawing/2014/main" id="{46B1EE18-CDDB-E94A-B28B-9EE54263BE3E}"/>
                  </a:ext>
                </a:extLst>
              </p:cNvPr>
              <p:cNvGrpSpPr>
                <a:grpSpLocks/>
              </p:cNvGrpSpPr>
              <p:nvPr/>
            </p:nvGrpSpPr>
            <p:grpSpPr bwMode="auto">
              <a:xfrm>
                <a:off x="3365" y="1419"/>
                <a:ext cx="46" cy="135"/>
                <a:chOff x="5148" y="3657"/>
                <a:chExt cx="67" cy="280"/>
              </a:xfrm>
            </p:grpSpPr>
            <p:sp>
              <p:nvSpPr>
                <p:cNvPr id="77" name="Line 152">
                  <a:extLst>
                    <a:ext uri="{FF2B5EF4-FFF2-40B4-BE49-F238E27FC236}">
                      <a16:creationId xmlns:a16="http://schemas.microsoft.com/office/drawing/2014/main" id="{3B2AA266-7005-3640-87A7-3360B4D1A349}"/>
                    </a:ext>
                  </a:extLst>
                </p:cNvPr>
                <p:cNvSpPr>
                  <a:spLocks noChangeShapeType="1"/>
                </p:cNvSpPr>
                <p:nvPr/>
              </p:nvSpPr>
              <p:spPr bwMode="auto">
                <a:xfrm flipV="1">
                  <a:off x="5148" y="3657"/>
                  <a:ext cx="0" cy="272"/>
                </a:xfrm>
                <a:prstGeom prst="line">
                  <a:avLst/>
                </a:prstGeom>
                <a:noFill/>
                <a:ln w="19050">
                  <a:solidFill>
                    <a:srgbClr val="CC00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8" name="Line 153">
                  <a:extLst>
                    <a:ext uri="{FF2B5EF4-FFF2-40B4-BE49-F238E27FC236}">
                      <a16:creationId xmlns:a16="http://schemas.microsoft.com/office/drawing/2014/main" id="{BBEA5683-4074-1C4D-B153-E865579DAEF4}"/>
                    </a:ext>
                  </a:extLst>
                </p:cNvPr>
                <p:cNvSpPr>
                  <a:spLocks noChangeShapeType="1"/>
                </p:cNvSpPr>
                <p:nvPr/>
              </p:nvSpPr>
              <p:spPr bwMode="auto">
                <a:xfrm>
                  <a:off x="5215" y="3665"/>
                  <a:ext cx="0" cy="272"/>
                </a:xfrm>
                <a:prstGeom prst="line">
                  <a:avLst/>
                </a:prstGeom>
                <a:noFill/>
                <a:ln w="19050">
                  <a:solidFill>
                    <a:srgbClr val="CC00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59" name="Group 154">
                <a:extLst>
                  <a:ext uri="{FF2B5EF4-FFF2-40B4-BE49-F238E27FC236}">
                    <a16:creationId xmlns:a16="http://schemas.microsoft.com/office/drawing/2014/main" id="{46D29B47-6754-D54F-999C-2BD39EC26EEB}"/>
                  </a:ext>
                </a:extLst>
              </p:cNvPr>
              <p:cNvGrpSpPr>
                <a:grpSpLocks/>
              </p:cNvGrpSpPr>
              <p:nvPr/>
            </p:nvGrpSpPr>
            <p:grpSpPr bwMode="auto">
              <a:xfrm>
                <a:off x="3266" y="1515"/>
                <a:ext cx="46" cy="135"/>
                <a:chOff x="5148" y="3657"/>
                <a:chExt cx="67" cy="280"/>
              </a:xfrm>
            </p:grpSpPr>
            <p:sp>
              <p:nvSpPr>
                <p:cNvPr id="75" name="Line 155">
                  <a:extLst>
                    <a:ext uri="{FF2B5EF4-FFF2-40B4-BE49-F238E27FC236}">
                      <a16:creationId xmlns:a16="http://schemas.microsoft.com/office/drawing/2014/main" id="{3A3ECFFD-D660-7343-B9A6-523C77CE9D7B}"/>
                    </a:ext>
                  </a:extLst>
                </p:cNvPr>
                <p:cNvSpPr>
                  <a:spLocks noChangeShapeType="1"/>
                </p:cNvSpPr>
                <p:nvPr/>
              </p:nvSpPr>
              <p:spPr bwMode="auto">
                <a:xfrm flipV="1">
                  <a:off x="5148" y="3657"/>
                  <a:ext cx="0" cy="272"/>
                </a:xfrm>
                <a:prstGeom prst="line">
                  <a:avLst/>
                </a:prstGeom>
                <a:noFill/>
                <a:ln w="19050">
                  <a:solidFill>
                    <a:srgbClr val="CC00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6" name="Line 156">
                  <a:extLst>
                    <a:ext uri="{FF2B5EF4-FFF2-40B4-BE49-F238E27FC236}">
                      <a16:creationId xmlns:a16="http://schemas.microsoft.com/office/drawing/2014/main" id="{4E3C55F0-3224-864E-A564-24AC5B412044}"/>
                    </a:ext>
                  </a:extLst>
                </p:cNvPr>
                <p:cNvSpPr>
                  <a:spLocks noChangeShapeType="1"/>
                </p:cNvSpPr>
                <p:nvPr/>
              </p:nvSpPr>
              <p:spPr bwMode="auto">
                <a:xfrm>
                  <a:off x="5215" y="3665"/>
                  <a:ext cx="0" cy="272"/>
                </a:xfrm>
                <a:prstGeom prst="line">
                  <a:avLst/>
                </a:prstGeom>
                <a:noFill/>
                <a:ln w="19050">
                  <a:solidFill>
                    <a:srgbClr val="CC00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60" name="Group 157">
                <a:extLst>
                  <a:ext uri="{FF2B5EF4-FFF2-40B4-BE49-F238E27FC236}">
                    <a16:creationId xmlns:a16="http://schemas.microsoft.com/office/drawing/2014/main" id="{3C0701F9-4D7C-9240-92AA-1EE51FB971CA}"/>
                  </a:ext>
                </a:extLst>
              </p:cNvPr>
              <p:cNvGrpSpPr>
                <a:grpSpLocks/>
              </p:cNvGrpSpPr>
              <p:nvPr/>
            </p:nvGrpSpPr>
            <p:grpSpPr bwMode="auto">
              <a:xfrm>
                <a:off x="3175" y="1608"/>
                <a:ext cx="46" cy="135"/>
                <a:chOff x="5148" y="3657"/>
                <a:chExt cx="67" cy="280"/>
              </a:xfrm>
            </p:grpSpPr>
            <p:sp>
              <p:nvSpPr>
                <p:cNvPr id="73" name="Line 158">
                  <a:extLst>
                    <a:ext uri="{FF2B5EF4-FFF2-40B4-BE49-F238E27FC236}">
                      <a16:creationId xmlns:a16="http://schemas.microsoft.com/office/drawing/2014/main" id="{BBB82FBC-8283-AF48-B60C-D4A88FC1721E}"/>
                    </a:ext>
                  </a:extLst>
                </p:cNvPr>
                <p:cNvSpPr>
                  <a:spLocks noChangeShapeType="1"/>
                </p:cNvSpPr>
                <p:nvPr/>
              </p:nvSpPr>
              <p:spPr bwMode="auto">
                <a:xfrm flipV="1">
                  <a:off x="5148" y="3657"/>
                  <a:ext cx="0" cy="272"/>
                </a:xfrm>
                <a:prstGeom prst="line">
                  <a:avLst/>
                </a:prstGeom>
                <a:noFill/>
                <a:ln w="19050">
                  <a:solidFill>
                    <a:srgbClr val="CC00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4" name="Line 159">
                  <a:extLst>
                    <a:ext uri="{FF2B5EF4-FFF2-40B4-BE49-F238E27FC236}">
                      <a16:creationId xmlns:a16="http://schemas.microsoft.com/office/drawing/2014/main" id="{ACEC3FB3-B838-B94A-87DF-834D0B470306}"/>
                    </a:ext>
                  </a:extLst>
                </p:cNvPr>
                <p:cNvSpPr>
                  <a:spLocks noChangeShapeType="1"/>
                </p:cNvSpPr>
                <p:nvPr/>
              </p:nvSpPr>
              <p:spPr bwMode="auto">
                <a:xfrm>
                  <a:off x="5215" y="3665"/>
                  <a:ext cx="0" cy="272"/>
                </a:xfrm>
                <a:prstGeom prst="line">
                  <a:avLst/>
                </a:prstGeom>
                <a:noFill/>
                <a:ln w="19050">
                  <a:solidFill>
                    <a:srgbClr val="CC00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61" name="Group 160">
                <a:extLst>
                  <a:ext uri="{FF2B5EF4-FFF2-40B4-BE49-F238E27FC236}">
                    <a16:creationId xmlns:a16="http://schemas.microsoft.com/office/drawing/2014/main" id="{14527CED-1633-EB46-AEAC-1B3358493BEF}"/>
                  </a:ext>
                </a:extLst>
              </p:cNvPr>
              <p:cNvGrpSpPr>
                <a:grpSpLocks/>
              </p:cNvGrpSpPr>
              <p:nvPr/>
            </p:nvGrpSpPr>
            <p:grpSpPr bwMode="auto">
              <a:xfrm>
                <a:off x="3698" y="1039"/>
                <a:ext cx="46" cy="135"/>
                <a:chOff x="5148" y="3657"/>
                <a:chExt cx="67" cy="280"/>
              </a:xfrm>
            </p:grpSpPr>
            <p:sp>
              <p:nvSpPr>
                <p:cNvPr id="71" name="Line 161">
                  <a:extLst>
                    <a:ext uri="{FF2B5EF4-FFF2-40B4-BE49-F238E27FC236}">
                      <a16:creationId xmlns:a16="http://schemas.microsoft.com/office/drawing/2014/main" id="{01F15595-8506-834A-A6B5-D7437376D065}"/>
                    </a:ext>
                  </a:extLst>
                </p:cNvPr>
                <p:cNvSpPr>
                  <a:spLocks noChangeShapeType="1"/>
                </p:cNvSpPr>
                <p:nvPr/>
              </p:nvSpPr>
              <p:spPr bwMode="auto">
                <a:xfrm flipV="1">
                  <a:off x="5148" y="3657"/>
                  <a:ext cx="0" cy="272"/>
                </a:xfrm>
                <a:prstGeom prst="line">
                  <a:avLst/>
                </a:prstGeom>
                <a:noFill/>
                <a:ln w="19050">
                  <a:solidFill>
                    <a:srgbClr val="CC00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2" name="Line 162">
                  <a:extLst>
                    <a:ext uri="{FF2B5EF4-FFF2-40B4-BE49-F238E27FC236}">
                      <a16:creationId xmlns:a16="http://schemas.microsoft.com/office/drawing/2014/main" id="{FE97503F-9A2C-304F-BC0D-C8FCBA2553BB}"/>
                    </a:ext>
                  </a:extLst>
                </p:cNvPr>
                <p:cNvSpPr>
                  <a:spLocks noChangeShapeType="1"/>
                </p:cNvSpPr>
                <p:nvPr/>
              </p:nvSpPr>
              <p:spPr bwMode="auto">
                <a:xfrm>
                  <a:off x="5215" y="3665"/>
                  <a:ext cx="0" cy="272"/>
                </a:xfrm>
                <a:prstGeom prst="line">
                  <a:avLst/>
                </a:prstGeom>
                <a:noFill/>
                <a:ln w="19050">
                  <a:solidFill>
                    <a:srgbClr val="CC00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62" name="Group 163">
                <a:extLst>
                  <a:ext uri="{FF2B5EF4-FFF2-40B4-BE49-F238E27FC236}">
                    <a16:creationId xmlns:a16="http://schemas.microsoft.com/office/drawing/2014/main" id="{91AC9C7F-A87A-E544-AF6F-D6B06C21E872}"/>
                  </a:ext>
                </a:extLst>
              </p:cNvPr>
              <p:cNvGrpSpPr>
                <a:grpSpLocks/>
              </p:cNvGrpSpPr>
              <p:nvPr/>
            </p:nvGrpSpPr>
            <p:grpSpPr bwMode="auto">
              <a:xfrm>
                <a:off x="3780" y="948"/>
                <a:ext cx="46" cy="135"/>
                <a:chOff x="5148" y="3657"/>
                <a:chExt cx="67" cy="280"/>
              </a:xfrm>
            </p:grpSpPr>
            <p:sp>
              <p:nvSpPr>
                <p:cNvPr id="69" name="Line 164">
                  <a:extLst>
                    <a:ext uri="{FF2B5EF4-FFF2-40B4-BE49-F238E27FC236}">
                      <a16:creationId xmlns:a16="http://schemas.microsoft.com/office/drawing/2014/main" id="{2E6EB23E-F8E6-FB41-9944-378B8A072647}"/>
                    </a:ext>
                  </a:extLst>
                </p:cNvPr>
                <p:cNvSpPr>
                  <a:spLocks noChangeShapeType="1"/>
                </p:cNvSpPr>
                <p:nvPr/>
              </p:nvSpPr>
              <p:spPr bwMode="auto">
                <a:xfrm flipV="1">
                  <a:off x="5148" y="3657"/>
                  <a:ext cx="0" cy="272"/>
                </a:xfrm>
                <a:prstGeom prst="line">
                  <a:avLst/>
                </a:prstGeom>
                <a:noFill/>
                <a:ln w="19050">
                  <a:solidFill>
                    <a:srgbClr val="CC00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0" name="Line 165">
                  <a:extLst>
                    <a:ext uri="{FF2B5EF4-FFF2-40B4-BE49-F238E27FC236}">
                      <a16:creationId xmlns:a16="http://schemas.microsoft.com/office/drawing/2014/main" id="{4E99C16F-BD55-B94C-89F3-A71F9244F956}"/>
                    </a:ext>
                  </a:extLst>
                </p:cNvPr>
                <p:cNvSpPr>
                  <a:spLocks noChangeShapeType="1"/>
                </p:cNvSpPr>
                <p:nvPr/>
              </p:nvSpPr>
              <p:spPr bwMode="auto">
                <a:xfrm>
                  <a:off x="5215" y="3665"/>
                  <a:ext cx="0" cy="272"/>
                </a:xfrm>
                <a:prstGeom prst="line">
                  <a:avLst/>
                </a:prstGeom>
                <a:noFill/>
                <a:ln w="19050">
                  <a:solidFill>
                    <a:srgbClr val="CC00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63" name="Group 166">
                <a:extLst>
                  <a:ext uri="{FF2B5EF4-FFF2-40B4-BE49-F238E27FC236}">
                    <a16:creationId xmlns:a16="http://schemas.microsoft.com/office/drawing/2014/main" id="{E91A8146-B5F6-D141-A114-AEDA32E86B75}"/>
                  </a:ext>
                </a:extLst>
              </p:cNvPr>
              <p:cNvGrpSpPr>
                <a:grpSpLocks/>
              </p:cNvGrpSpPr>
              <p:nvPr/>
            </p:nvGrpSpPr>
            <p:grpSpPr bwMode="auto">
              <a:xfrm>
                <a:off x="3607" y="1127"/>
                <a:ext cx="46" cy="135"/>
                <a:chOff x="5148" y="3657"/>
                <a:chExt cx="67" cy="280"/>
              </a:xfrm>
            </p:grpSpPr>
            <p:sp>
              <p:nvSpPr>
                <p:cNvPr id="67" name="Line 167">
                  <a:extLst>
                    <a:ext uri="{FF2B5EF4-FFF2-40B4-BE49-F238E27FC236}">
                      <a16:creationId xmlns:a16="http://schemas.microsoft.com/office/drawing/2014/main" id="{F68C9DF2-5A42-B340-911E-A6092EF0FE57}"/>
                    </a:ext>
                  </a:extLst>
                </p:cNvPr>
                <p:cNvSpPr>
                  <a:spLocks noChangeShapeType="1"/>
                </p:cNvSpPr>
                <p:nvPr/>
              </p:nvSpPr>
              <p:spPr bwMode="auto">
                <a:xfrm flipV="1">
                  <a:off x="5148" y="3657"/>
                  <a:ext cx="0" cy="272"/>
                </a:xfrm>
                <a:prstGeom prst="line">
                  <a:avLst/>
                </a:prstGeom>
                <a:noFill/>
                <a:ln w="19050">
                  <a:solidFill>
                    <a:srgbClr val="CC00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8" name="Line 168">
                  <a:extLst>
                    <a:ext uri="{FF2B5EF4-FFF2-40B4-BE49-F238E27FC236}">
                      <a16:creationId xmlns:a16="http://schemas.microsoft.com/office/drawing/2014/main" id="{5E1787BA-C912-4741-8035-F3B51D7553A2}"/>
                    </a:ext>
                  </a:extLst>
                </p:cNvPr>
                <p:cNvSpPr>
                  <a:spLocks noChangeShapeType="1"/>
                </p:cNvSpPr>
                <p:nvPr/>
              </p:nvSpPr>
              <p:spPr bwMode="auto">
                <a:xfrm>
                  <a:off x="5215" y="3665"/>
                  <a:ext cx="0" cy="272"/>
                </a:xfrm>
                <a:prstGeom prst="line">
                  <a:avLst/>
                </a:prstGeom>
                <a:noFill/>
                <a:ln w="19050">
                  <a:solidFill>
                    <a:srgbClr val="CC00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64" name="Group 169">
                <a:extLst>
                  <a:ext uri="{FF2B5EF4-FFF2-40B4-BE49-F238E27FC236}">
                    <a16:creationId xmlns:a16="http://schemas.microsoft.com/office/drawing/2014/main" id="{640B9BDD-6A70-D142-A692-2EA630D50024}"/>
                  </a:ext>
                </a:extLst>
              </p:cNvPr>
              <p:cNvGrpSpPr>
                <a:grpSpLocks/>
              </p:cNvGrpSpPr>
              <p:nvPr/>
            </p:nvGrpSpPr>
            <p:grpSpPr bwMode="auto">
              <a:xfrm>
                <a:off x="3442" y="1325"/>
                <a:ext cx="46" cy="135"/>
                <a:chOff x="5148" y="3657"/>
                <a:chExt cx="67" cy="280"/>
              </a:xfrm>
            </p:grpSpPr>
            <p:sp>
              <p:nvSpPr>
                <p:cNvPr id="65" name="Line 170">
                  <a:extLst>
                    <a:ext uri="{FF2B5EF4-FFF2-40B4-BE49-F238E27FC236}">
                      <a16:creationId xmlns:a16="http://schemas.microsoft.com/office/drawing/2014/main" id="{31A0E53A-3BE3-FB44-9C04-AB0D3D3C289F}"/>
                    </a:ext>
                  </a:extLst>
                </p:cNvPr>
                <p:cNvSpPr>
                  <a:spLocks noChangeShapeType="1"/>
                </p:cNvSpPr>
                <p:nvPr/>
              </p:nvSpPr>
              <p:spPr bwMode="auto">
                <a:xfrm flipV="1">
                  <a:off x="5148" y="3657"/>
                  <a:ext cx="0" cy="272"/>
                </a:xfrm>
                <a:prstGeom prst="line">
                  <a:avLst/>
                </a:prstGeom>
                <a:noFill/>
                <a:ln w="19050">
                  <a:solidFill>
                    <a:srgbClr val="CC00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6" name="Line 171">
                  <a:extLst>
                    <a:ext uri="{FF2B5EF4-FFF2-40B4-BE49-F238E27FC236}">
                      <a16:creationId xmlns:a16="http://schemas.microsoft.com/office/drawing/2014/main" id="{8BECC36E-F671-D84C-9869-3D48EA91AD31}"/>
                    </a:ext>
                  </a:extLst>
                </p:cNvPr>
                <p:cNvSpPr>
                  <a:spLocks noChangeShapeType="1"/>
                </p:cNvSpPr>
                <p:nvPr/>
              </p:nvSpPr>
              <p:spPr bwMode="auto">
                <a:xfrm>
                  <a:off x="5215" y="3665"/>
                  <a:ext cx="0" cy="272"/>
                </a:xfrm>
                <a:prstGeom prst="line">
                  <a:avLst/>
                </a:prstGeom>
                <a:noFill/>
                <a:ln w="19050">
                  <a:solidFill>
                    <a:srgbClr val="CC00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85" name="Line 174">
              <a:extLst>
                <a:ext uri="{FF2B5EF4-FFF2-40B4-BE49-F238E27FC236}">
                  <a16:creationId xmlns:a16="http://schemas.microsoft.com/office/drawing/2014/main" id="{C41FF9B3-F6C3-AD44-B55E-2B9DB7667275}"/>
                </a:ext>
              </a:extLst>
            </p:cNvPr>
            <p:cNvSpPr>
              <a:spLocks noChangeShapeType="1"/>
            </p:cNvSpPr>
            <p:nvPr/>
          </p:nvSpPr>
          <p:spPr bwMode="auto">
            <a:xfrm>
              <a:off x="4502150" y="2162175"/>
              <a:ext cx="381000" cy="0"/>
            </a:xfrm>
            <a:prstGeom prst="line">
              <a:avLst/>
            </a:prstGeom>
            <a:noFill/>
            <a:ln w="28575">
              <a:solidFill>
                <a:srgbClr val="CC00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6" name="Line 175">
              <a:extLst>
                <a:ext uri="{FF2B5EF4-FFF2-40B4-BE49-F238E27FC236}">
                  <a16:creationId xmlns:a16="http://schemas.microsoft.com/office/drawing/2014/main" id="{3595F4AE-58A4-0043-9550-7376D48098FE}"/>
                </a:ext>
              </a:extLst>
            </p:cNvPr>
            <p:cNvSpPr>
              <a:spLocks noChangeShapeType="1"/>
            </p:cNvSpPr>
            <p:nvPr/>
          </p:nvSpPr>
          <p:spPr bwMode="auto">
            <a:xfrm>
              <a:off x="3816350" y="2162175"/>
              <a:ext cx="609600" cy="0"/>
            </a:xfrm>
            <a:prstGeom prst="line">
              <a:avLst/>
            </a:prstGeom>
            <a:noFill/>
            <a:ln w="28575" cap="rnd">
              <a:solidFill>
                <a:srgbClr val="CC00CC"/>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7" name="Line 176">
              <a:extLst>
                <a:ext uri="{FF2B5EF4-FFF2-40B4-BE49-F238E27FC236}">
                  <a16:creationId xmlns:a16="http://schemas.microsoft.com/office/drawing/2014/main" id="{F64B03EC-43D1-4146-A5F8-ECBAA1AD84A7}"/>
                </a:ext>
              </a:extLst>
            </p:cNvPr>
            <p:cNvSpPr>
              <a:spLocks noChangeShapeType="1"/>
            </p:cNvSpPr>
            <p:nvPr/>
          </p:nvSpPr>
          <p:spPr bwMode="auto">
            <a:xfrm>
              <a:off x="3282950" y="2162175"/>
              <a:ext cx="381000" cy="0"/>
            </a:xfrm>
            <a:prstGeom prst="line">
              <a:avLst/>
            </a:prstGeom>
            <a:noFill/>
            <a:ln w="28575">
              <a:solidFill>
                <a:srgbClr val="CC00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8" name="Line 177">
              <a:extLst>
                <a:ext uri="{FF2B5EF4-FFF2-40B4-BE49-F238E27FC236}">
                  <a16:creationId xmlns:a16="http://schemas.microsoft.com/office/drawing/2014/main" id="{1D342713-CA66-B846-A600-27FEC3E0CE58}"/>
                </a:ext>
              </a:extLst>
            </p:cNvPr>
            <p:cNvSpPr>
              <a:spLocks noChangeShapeType="1"/>
            </p:cNvSpPr>
            <p:nvPr/>
          </p:nvSpPr>
          <p:spPr bwMode="auto">
            <a:xfrm flipV="1">
              <a:off x="4883150" y="1476375"/>
              <a:ext cx="457200" cy="685800"/>
            </a:xfrm>
            <a:prstGeom prst="line">
              <a:avLst/>
            </a:prstGeom>
            <a:noFill/>
            <a:ln w="28575">
              <a:solidFill>
                <a:srgbClr val="CC00CC"/>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9" name="Line 178">
              <a:extLst>
                <a:ext uri="{FF2B5EF4-FFF2-40B4-BE49-F238E27FC236}">
                  <a16:creationId xmlns:a16="http://schemas.microsoft.com/office/drawing/2014/main" id="{D06283D3-17C4-1C4A-AC30-FD505FEDCB00}"/>
                </a:ext>
              </a:extLst>
            </p:cNvPr>
            <p:cNvSpPr>
              <a:spLocks noChangeShapeType="1"/>
            </p:cNvSpPr>
            <p:nvPr/>
          </p:nvSpPr>
          <p:spPr bwMode="auto">
            <a:xfrm>
              <a:off x="4883150" y="2162175"/>
              <a:ext cx="457200" cy="685800"/>
            </a:xfrm>
            <a:prstGeom prst="line">
              <a:avLst/>
            </a:prstGeom>
            <a:noFill/>
            <a:ln w="28575" cap="rnd">
              <a:solidFill>
                <a:srgbClr val="CC00CC"/>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90" name="Group 179">
              <a:extLst>
                <a:ext uri="{FF2B5EF4-FFF2-40B4-BE49-F238E27FC236}">
                  <a16:creationId xmlns:a16="http://schemas.microsoft.com/office/drawing/2014/main" id="{775A98DE-F8D9-9941-A5AC-ACDE7398026D}"/>
                </a:ext>
              </a:extLst>
            </p:cNvPr>
            <p:cNvGrpSpPr>
              <a:grpSpLocks/>
            </p:cNvGrpSpPr>
            <p:nvPr/>
          </p:nvGrpSpPr>
          <p:grpSpPr bwMode="auto">
            <a:xfrm>
              <a:off x="5340350" y="1476375"/>
              <a:ext cx="1447800" cy="1371600"/>
              <a:chOff x="960" y="2400"/>
              <a:chExt cx="912" cy="864"/>
            </a:xfrm>
          </p:grpSpPr>
          <p:grpSp>
            <p:nvGrpSpPr>
              <p:cNvPr id="91" name="Group 180">
                <a:extLst>
                  <a:ext uri="{FF2B5EF4-FFF2-40B4-BE49-F238E27FC236}">
                    <a16:creationId xmlns:a16="http://schemas.microsoft.com/office/drawing/2014/main" id="{0AA05A55-F551-E347-A55E-CDEC7C3A18F7}"/>
                  </a:ext>
                </a:extLst>
              </p:cNvPr>
              <p:cNvGrpSpPr>
                <a:grpSpLocks/>
              </p:cNvGrpSpPr>
              <p:nvPr/>
            </p:nvGrpSpPr>
            <p:grpSpPr bwMode="auto">
              <a:xfrm>
                <a:off x="960" y="2400"/>
                <a:ext cx="912" cy="384"/>
                <a:chOff x="960" y="2880"/>
                <a:chExt cx="912" cy="384"/>
              </a:xfrm>
            </p:grpSpPr>
            <p:sp>
              <p:nvSpPr>
                <p:cNvPr id="98" name="Line 181">
                  <a:extLst>
                    <a:ext uri="{FF2B5EF4-FFF2-40B4-BE49-F238E27FC236}">
                      <a16:creationId xmlns:a16="http://schemas.microsoft.com/office/drawing/2014/main" id="{B86862B4-50C4-674C-8BBB-0050C6C1551C}"/>
                    </a:ext>
                  </a:extLst>
                </p:cNvPr>
                <p:cNvSpPr>
                  <a:spLocks noChangeShapeType="1"/>
                </p:cNvSpPr>
                <p:nvPr/>
              </p:nvSpPr>
              <p:spPr bwMode="auto">
                <a:xfrm>
                  <a:off x="960" y="2880"/>
                  <a:ext cx="912" cy="0"/>
                </a:xfrm>
                <a:prstGeom prst="line">
                  <a:avLst/>
                </a:prstGeom>
                <a:noFill/>
                <a:ln w="28575">
                  <a:solidFill>
                    <a:srgbClr val="CC00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9" name="Line 182">
                  <a:extLst>
                    <a:ext uri="{FF2B5EF4-FFF2-40B4-BE49-F238E27FC236}">
                      <a16:creationId xmlns:a16="http://schemas.microsoft.com/office/drawing/2014/main" id="{D3C55B6F-3FE2-474F-A3A3-B910C79CA3B3}"/>
                    </a:ext>
                  </a:extLst>
                </p:cNvPr>
                <p:cNvSpPr>
                  <a:spLocks noChangeShapeType="1"/>
                </p:cNvSpPr>
                <p:nvPr/>
              </p:nvSpPr>
              <p:spPr bwMode="auto">
                <a:xfrm>
                  <a:off x="960" y="2976"/>
                  <a:ext cx="912" cy="0"/>
                </a:xfrm>
                <a:prstGeom prst="line">
                  <a:avLst/>
                </a:prstGeom>
                <a:noFill/>
                <a:ln w="28575">
                  <a:solidFill>
                    <a:srgbClr val="CC00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0" name="Line 183">
                  <a:extLst>
                    <a:ext uri="{FF2B5EF4-FFF2-40B4-BE49-F238E27FC236}">
                      <a16:creationId xmlns:a16="http://schemas.microsoft.com/office/drawing/2014/main" id="{14F1E713-8264-0849-924B-D7BBC60305C7}"/>
                    </a:ext>
                  </a:extLst>
                </p:cNvPr>
                <p:cNvSpPr>
                  <a:spLocks noChangeShapeType="1"/>
                </p:cNvSpPr>
                <p:nvPr/>
              </p:nvSpPr>
              <p:spPr bwMode="auto">
                <a:xfrm>
                  <a:off x="960" y="3072"/>
                  <a:ext cx="912" cy="0"/>
                </a:xfrm>
                <a:prstGeom prst="line">
                  <a:avLst/>
                </a:prstGeom>
                <a:noFill/>
                <a:ln w="28575">
                  <a:solidFill>
                    <a:srgbClr val="CC00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1" name="Line 184">
                  <a:extLst>
                    <a:ext uri="{FF2B5EF4-FFF2-40B4-BE49-F238E27FC236}">
                      <a16:creationId xmlns:a16="http://schemas.microsoft.com/office/drawing/2014/main" id="{B33281F6-1BB3-1A4E-A100-46A24038BFA8}"/>
                    </a:ext>
                  </a:extLst>
                </p:cNvPr>
                <p:cNvSpPr>
                  <a:spLocks noChangeShapeType="1"/>
                </p:cNvSpPr>
                <p:nvPr/>
              </p:nvSpPr>
              <p:spPr bwMode="auto">
                <a:xfrm>
                  <a:off x="960" y="3168"/>
                  <a:ext cx="912" cy="0"/>
                </a:xfrm>
                <a:prstGeom prst="line">
                  <a:avLst/>
                </a:prstGeom>
                <a:noFill/>
                <a:ln w="28575">
                  <a:solidFill>
                    <a:srgbClr val="CC00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 name="Line 185">
                  <a:extLst>
                    <a:ext uri="{FF2B5EF4-FFF2-40B4-BE49-F238E27FC236}">
                      <a16:creationId xmlns:a16="http://schemas.microsoft.com/office/drawing/2014/main" id="{8B6905E2-1557-584C-883F-44BE95158E64}"/>
                    </a:ext>
                  </a:extLst>
                </p:cNvPr>
                <p:cNvSpPr>
                  <a:spLocks noChangeShapeType="1"/>
                </p:cNvSpPr>
                <p:nvPr/>
              </p:nvSpPr>
              <p:spPr bwMode="auto">
                <a:xfrm>
                  <a:off x="960" y="3264"/>
                  <a:ext cx="912" cy="0"/>
                </a:xfrm>
                <a:prstGeom prst="line">
                  <a:avLst/>
                </a:prstGeom>
                <a:noFill/>
                <a:ln w="28575">
                  <a:solidFill>
                    <a:srgbClr val="CC00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92" name="Group 186">
                <a:extLst>
                  <a:ext uri="{FF2B5EF4-FFF2-40B4-BE49-F238E27FC236}">
                    <a16:creationId xmlns:a16="http://schemas.microsoft.com/office/drawing/2014/main" id="{F977A064-E5E0-D04F-B219-18406AF16597}"/>
                  </a:ext>
                </a:extLst>
              </p:cNvPr>
              <p:cNvGrpSpPr>
                <a:grpSpLocks/>
              </p:cNvGrpSpPr>
              <p:nvPr/>
            </p:nvGrpSpPr>
            <p:grpSpPr bwMode="auto">
              <a:xfrm>
                <a:off x="960" y="2880"/>
                <a:ext cx="912" cy="384"/>
                <a:chOff x="960" y="2880"/>
                <a:chExt cx="912" cy="384"/>
              </a:xfrm>
            </p:grpSpPr>
            <p:sp>
              <p:nvSpPr>
                <p:cNvPr id="93" name="Line 187">
                  <a:extLst>
                    <a:ext uri="{FF2B5EF4-FFF2-40B4-BE49-F238E27FC236}">
                      <a16:creationId xmlns:a16="http://schemas.microsoft.com/office/drawing/2014/main" id="{7732281F-B1DD-444C-ABB1-3A236EC5CCCA}"/>
                    </a:ext>
                  </a:extLst>
                </p:cNvPr>
                <p:cNvSpPr>
                  <a:spLocks noChangeShapeType="1"/>
                </p:cNvSpPr>
                <p:nvPr/>
              </p:nvSpPr>
              <p:spPr bwMode="auto">
                <a:xfrm>
                  <a:off x="960" y="2880"/>
                  <a:ext cx="912" cy="0"/>
                </a:xfrm>
                <a:prstGeom prst="line">
                  <a:avLst/>
                </a:prstGeom>
                <a:noFill/>
                <a:ln w="28575">
                  <a:solidFill>
                    <a:srgbClr val="CC00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4" name="Line 188">
                  <a:extLst>
                    <a:ext uri="{FF2B5EF4-FFF2-40B4-BE49-F238E27FC236}">
                      <a16:creationId xmlns:a16="http://schemas.microsoft.com/office/drawing/2014/main" id="{BBFDAC9D-1FAA-344D-8EC7-D987F785018D}"/>
                    </a:ext>
                  </a:extLst>
                </p:cNvPr>
                <p:cNvSpPr>
                  <a:spLocks noChangeShapeType="1"/>
                </p:cNvSpPr>
                <p:nvPr/>
              </p:nvSpPr>
              <p:spPr bwMode="auto">
                <a:xfrm>
                  <a:off x="960" y="2976"/>
                  <a:ext cx="912" cy="0"/>
                </a:xfrm>
                <a:prstGeom prst="line">
                  <a:avLst/>
                </a:prstGeom>
                <a:noFill/>
                <a:ln w="28575">
                  <a:solidFill>
                    <a:srgbClr val="CC00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 name="Line 189">
                  <a:extLst>
                    <a:ext uri="{FF2B5EF4-FFF2-40B4-BE49-F238E27FC236}">
                      <a16:creationId xmlns:a16="http://schemas.microsoft.com/office/drawing/2014/main" id="{CE2C1770-3D54-1C42-8159-260471BFD17A}"/>
                    </a:ext>
                  </a:extLst>
                </p:cNvPr>
                <p:cNvSpPr>
                  <a:spLocks noChangeShapeType="1"/>
                </p:cNvSpPr>
                <p:nvPr/>
              </p:nvSpPr>
              <p:spPr bwMode="auto">
                <a:xfrm>
                  <a:off x="960" y="3072"/>
                  <a:ext cx="912" cy="0"/>
                </a:xfrm>
                <a:prstGeom prst="line">
                  <a:avLst/>
                </a:prstGeom>
                <a:noFill/>
                <a:ln w="28575">
                  <a:solidFill>
                    <a:srgbClr val="CC00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6" name="Line 190">
                  <a:extLst>
                    <a:ext uri="{FF2B5EF4-FFF2-40B4-BE49-F238E27FC236}">
                      <a16:creationId xmlns:a16="http://schemas.microsoft.com/office/drawing/2014/main" id="{8C048992-5DD4-2C44-895D-24268C318C58}"/>
                    </a:ext>
                  </a:extLst>
                </p:cNvPr>
                <p:cNvSpPr>
                  <a:spLocks noChangeShapeType="1"/>
                </p:cNvSpPr>
                <p:nvPr/>
              </p:nvSpPr>
              <p:spPr bwMode="auto">
                <a:xfrm>
                  <a:off x="960" y="3168"/>
                  <a:ext cx="912" cy="0"/>
                </a:xfrm>
                <a:prstGeom prst="line">
                  <a:avLst/>
                </a:prstGeom>
                <a:noFill/>
                <a:ln w="28575">
                  <a:solidFill>
                    <a:srgbClr val="CC00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7" name="Line 191">
                  <a:extLst>
                    <a:ext uri="{FF2B5EF4-FFF2-40B4-BE49-F238E27FC236}">
                      <a16:creationId xmlns:a16="http://schemas.microsoft.com/office/drawing/2014/main" id="{1B8FE8F9-CBCA-594B-B76A-5D1B926C5A74}"/>
                    </a:ext>
                  </a:extLst>
                </p:cNvPr>
                <p:cNvSpPr>
                  <a:spLocks noChangeShapeType="1"/>
                </p:cNvSpPr>
                <p:nvPr/>
              </p:nvSpPr>
              <p:spPr bwMode="auto">
                <a:xfrm>
                  <a:off x="960" y="3264"/>
                  <a:ext cx="912" cy="0"/>
                </a:xfrm>
                <a:prstGeom prst="line">
                  <a:avLst/>
                </a:prstGeom>
                <a:noFill/>
                <a:ln w="28575">
                  <a:solidFill>
                    <a:srgbClr val="CC00CC"/>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nvGrpSpPr>
            <p:cNvPr id="103" name="Group 192">
              <a:extLst>
                <a:ext uri="{FF2B5EF4-FFF2-40B4-BE49-F238E27FC236}">
                  <a16:creationId xmlns:a16="http://schemas.microsoft.com/office/drawing/2014/main" id="{6E9B12B2-1077-CD44-A866-631DF29663DC}"/>
                </a:ext>
              </a:extLst>
            </p:cNvPr>
            <p:cNvGrpSpPr>
              <a:grpSpLocks/>
            </p:cNvGrpSpPr>
            <p:nvPr/>
          </p:nvGrpSpPr>
          <p:grpSpPr bwMode="auto">
            <a:xfrm>
              <a:off x="3429000" y="2008188"/>
              <a:ext cx="73025" cy="287337"/>
              <a:chOff x="4694" y="210"/>
              <a:chExt cx="46" cy="181"/>
            </a:xfrm>
          </p:grpSpPr>
          <p:sp>
            <p:nvSpPr>
              <p:cNvPr id="104" name="Line 193">
                <a:extLst>
                  <a:ext uri="{FF2B5EF4-FFF2-40B4-BE49-F238E27FC236}">
                    <a16:creationId xmlns:a16="http://schemas.microsoft.com/office/drawing/2014/main" id="{742220AA-597D-5241-9EA5-286EC176038C}"/>
                  </a:ext>
                </a:extLst>
              </p:cNvPr>
              <p:cNvSpPr>
                <a:spLocks noChangeShapeType="1"/>
              </p:cNvSpPr>
              <p:nvPr/>
            </p:nvSpPr>
            <p:spPr bwMode="auto">
              <a:xfrm flipV="1">
                <a:off x="4694" y="210"/>
                <a:ext cx="0" cy="176"/>
              </a:xfrm>
              <a:prstGeom prst="line">
                <a:avLst/>
              </a:prstGeom>
              <a:noFill/>
              <a:ln w="19050">
                <a:solidFill>
                  <a:srgbClr val="CC00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5" name="Line 194">
                <a:extLst>
                  <a:ext uri="{FF2B5EF4-FFF2-40B4-BE49-F238E27FC236}">
                    <a16:creationId xmlns:a16="http://schemas.microsoft.com/office/drawing/2014/main" id="{F0FE2F2A-73A0-6249-BB06-25C1D9FB282B}"/>
                  </a:ext>
                </a:extLst>
              </p:cNvPr>
              <p:cNvSpPr>
                <a:spLocks noChangeShapeType="1"/>
              </p:cNvSpPr>
              <p:nvPr/>
            </p:nvSpPr>
            <p:spPr bwMode="auto">
              <a:xfrm>
                <a:off x="4740" y="215"/>
                <a:ext cx="0" cy="176"/>
              </a:xfrm>
              <a:prstGeom prst="line">
                <a:avLst/>
              </a:prstGeom>
              <a:noFill/>
              <a:ln w="19050">
                <a:solidFill>
                  <a:srgbClr val="CC00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06" name="Group 195">
              <a:extLst>
                <a:ext uri="{FF2B5EF4-FFF2-40B4-BE49-F238E27FC236}">
                  <a16:creationId xmlns:a16="http://schemas.microsoft.com/office/drawing/2014/main" id="{FC3DB306-48C2-1647-B6B3-6CB0109EEB63}"/>
                </a:ext>
              </a:extLst>
            </p:cNvPr>
            <p:cNvGrpSpPr>
              <a:grpSpLocks/>
            </p:cNvGrpSpPr>
            <p:nvPr/>
          </p:nvGrpSpPr>
          <p:grpSpPr bwMode="auto">
            <a:xfrm>
              <a:off x="4652963" y="2017713"/>
              <a:ext cx="73025" cy="287337"/>
              <a:chOff x="4694" y="210"/>
              <a:chExt cx="46" cy="181"/>
            </a:xfrm>
          </p:grpSpPr>
          <p:sp>
            <p:nvSpPr>
              <p:cNvPr id="107" name="Line 196">
                <a:extLst>
                  <a:ext uri="{FF2B5EF4-FFF2-40B4-BE49-F238E27FC236}">
                    <a16:creationId xmlns:a16="http://schemas.microsoft.com/office/drawing/2014/main" id="{D82FAA12-CDC0-CC48-91F6-64785B626BBE}"/>
                  </a:ext>
                </a:extLst>
              </p:cNvPr>
              <p:cNvSpPr>
                <a:spLocks noChangeShapeType="1"/>
              </p:cNvSpPr>
              <p:nvPr/>
            </p:nvSpPr>
            <p:spPr bwMode="auto">
              <a:xfrm flipV="1">
                <a:off x="4694" y="210"/>
                <a:ext cx="0" cy="176"/>
              </a:xfrm>
              <a:prstGeom prst="line">
                <a:avLst/>
              </a:prstGeom>
              <a:noFill/>
              <a:ln w="19050">
                <a:solidFill>
                  <a:srgbClr val="CC00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8" name="Line 197">
                <a:extLst>
                  <a:ext uri="{FF2B5EF4-FFF2-40B4-BE49-F238E27FC236}">
                    <a16:creationId xmlns:a16="http://schemas.microsoft.com/office/drawing/2014/main" id="{D76A4ED6-6B39-864D-ABC9-5963E68489C8}"/>
                  </a:ext>
                </a:extLst>
              </p:cNvPr>
              <p:cNvSpPr>
                <a:spLocks noChangeShapeType="1"/>
              </p:cNvSpPr>
              <p:nvPr/>
            </p:nvSpPr>
            <p:spPr bwMode="auto">
              <a:xfrm>
                <a:off x="4740" y="215"/>
                <a:ext cx="0" cy="176"/>
              </a:xfrm>
              <a:prstGeom prst="line">
                <a:avLst/>
              </a:prstGeom>
              <a:noFill/>
              <a:ln w="19050">
                <a:solidFill>
                  <a:srgbClr val="CC00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09" name="Rectangle 198">
              <a:extLst>
                <a:ext uri="{FF2B5EF4-FFF2-40B4-BE49-F238E27FC236}">
                  <a16:creationId xmlns:a16="http://schemas.microsoft.com/office/drawing/2014/main" id="{D2A2773E-4447-BA44-BB22-BC40B510276B}"/>
                </a:ext>
              </a:extLst>
            </p:cNvPr>
            <p:cNvSpPr>
              <a:spLocks noChangeArrowheads="1"/>
            </p:cNvSpPr>
            <p:nvPr/>
          </p:nvSpPr>
          <p:spPr bwMode="auto">
            <a:xfrm>
              <a:off x="2391414" y="1944308"/>
              <a:ext cx="126206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000" b="1" dirty="0">
                  <a:solidFill>
                    <a:srgbClr val="3333FF"/>
                  </a:solidFill>
                  <a:latin typeface="Times New Roman" panose="02020603050405020304" pitchFamily="18" charset="0"/>
                  <a:cs typeface="Times New Roman" panose="02020603050405020304" pitchFamily="18" charset="0"/>
                </a:rPr>
                <a:t>n </a:t>
              </a:r>
              <a:r>
                <a:rPr lang="zh-CN" altLang="zh-CN" sz="2000" b="1" dirty="0">
                  <a:solidFill>
                    <a:srgbClr val="3333FF"/>
                  </a:solidFill>
                  <a:latin typeface="Times New Roman" panose="02020603050405020304" pitchFamily="18" charset="0"/>
                  <a:cs typeface="Times New Roman" panose="02020603050405020304" pitchFamily="18" charset="0"/>
                </a:rPr>
                <a:t>个</a:t>
              </a:r>
              <a:r>
                <a:rPr lang="zh-CN" altLang="en-US" sz="2000" b="1" dirty="0">
                  <a:solidFill>
                    <a:srgbClr val="3333FF"/>
                  </a:solidFill>
                  <a:latin typeface="Times New Roman" panose="02020603050405020304" pitchFamily="18" charset="0"/>
                  <a:cs typeface="Times New Roman" panose="02020603050405020304" pitchFamily="18" charset="0"/>
                </a:rPr>
                <a:t> 2</a:t>
              </a:r>
              <a:r>
                <a:rPr lang="en-US" altLang="zh-CN" sz="2000" b="1" dirty="0">
                  <a:solidFill>
                    <a:srgbClr val="3333FF"/>
                  </a:solidFill>
                  <a:latin typeface="Times New Roman" panose="02020603050405020304" pitchFamily="18" charset="0"/>
                  <a:cs typeface="Times New Roman" panose="02020603050405020304" pitchFamily="18" charset="0"/>
                </a:rPr>
                <a:t>s</a:t>
              </a:r>
              <a:endParaRPr lang="zh-CN" altLang="en-US" sz="2000" b="1" dirty="0">
                <a:solidFill>
                  <a:srgbClr val="3333FF"/>
                </a:solidFill>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168141462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灯片编号占位符 3"/>
          <p:cNvSpPr>
            <a:spLocks noGrp="1"/>
          </p:cNvSpPr>
          <p:nvPr>
            <p:ph type="sldNum" sz="quarter" idx="10"/>
          </p:nvPr>
        </p:nvSpPr>
        <p:spPr/>
        <p:txBody>
          <a:bodyPr/>
          <a:lstStyle/>
          <a:p>
            <a:fld id="{DAB18AEE-2159-4671-B1C3-ED552A01C3FD}" type="slidenum">
              <a:rPr lang="zh-CN" altLang="en-US"/>
              <a:pPr/>
              <a:t>45</a:t>
            </a:fld>
            <a:endParaRPr lang="en-US" altLang="zh-CN"/>
          </a:p>
        </p:txBody>
      </p:sp>
      <p:sp>
        <p:nvSpPr>
          <p:cNvPr id="317486" name="Line 46"/>
          <p:cNvSpPr>
            <a:spLocks noChangeShapeType="1"/>
          </p:cNvSpPr>
          <p:nvPr/>
        </p:nvSpPr>
        <p:spPr bwMode="auto">
          <a:xfrm flipV="1">
            <a:off x="4399085" y="4243388"/>
            <a:ext cx="0" cy="685800"/>
          </a:xfrm>
          <a:prstGeom prst="line">
            <a:avLst/>
          </a:prstGeom>
          <a:noFill/>
          <a:ln w="38100">
            <a:solidFill>
              <a:srgbClr val="0066FF"/>
            </a:solidFill>
            <a:miter lim="800000"/>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17487" name="Line 47"/>
          <p:cNvSpPr>
            <a:spLocks noChangeShapeType="1"/>
          </p:cNvSpPr>
          <p:nvPr/>
        </p:nvSpPr>
        <p:spPr bwMode="auto">
          <a:xfrm flipV="1">
            <a:off x="7038243" y="4081463"/>
            <a:ext cx="0" cy="1066800"/>
          </a:xfrm>
          <a:prstGeom prst="line">
            <a:avLst/>
          </a:prstGeom>
          <a:noFill/>
          <a:ln w="38100">
            <a:solidFill>
              <a:srgbClr val="0066FF"/>
            </a:solidFill>
            <a:miter lim="800000"/>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nvGrpSpPr>
          <p:cNvPr id="317493" name="Group 53"/>
          <p:cNvGrpSpPr>
            <a:grpSpLocks/>
          </p:cNvGrpSpPr>
          <p:nvPr/>
        </p:nvGrpSpPr>
        <p:grpSpPr bwMode="auto">
          <a:xfrm>
            <a:off x="567104" y="3500438"/>
            <a:ext cx="8072804" cy="3198813"/>
            <a:chOff x="398" y="1933"/>
            <a:chExt cx="5509" cy="2015"/>
          </a:xfrm>
        </p:grpSpPr>
        <p:graphicFrame>
          <p:nvGraphicFramePr>
            <p:cNvPr id="317480" name="Object 40"/>
            <p:cNvGraphicFramePr>
              <a:graphicFrameLocks noChangeAspect="1"/>
            </p:cNvGraphicFramePr>
            <p:nvPr/>
          </p:nvGraphicFramePr>
          <p:xfrm>
            <a:off x="398" y="1975"/>
            <a:ext cx="2172" cy="1896"/>
          </p:xfrm>
          <a:graphic>
            <a:graphicData uri="http://schemas.openxmlformats.org/presentationml/2006/ole">
              <mc:AlternateContent xmlns:mc="http://schemas.openxmlformats.org/markup-compatibility/2006">
                <mc:Choice xmlns:v="urn:schemas-microsoft-com:vml" Requires="v">
                  <p:oleObj name="BMP 图象" r:id="rId3" imgW="3448531" imgH="3010320" progId="Paint.Picture">
                    <p:embed/>
                  </p:oleObj>
                </mc:Choice>
                <mc:Fallback>
                  <p:oleObj name="BMP 图象" r:id="rId3" imgW="3448531" imgH="3010320" progId="Paint.Picture">
                    <p:embed/>
                    <p:pic>
                      <p:nvPicPr>
                        <p:cNvPr id="317480" name="Object 4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8" y="1975"/>
                          <a:ext cx="2172" cy="18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17481" name="Object 41"/>
            <p:cNvGraphicFramePr>
              <a:graphicFrameLocks noChangeAspect="1"/>
            </p:cNvGraphicFramePr>
            <p:nvPr/>
          </p:nvGraphicFramePr>
          <p:xfrm>
            <a:off x="4515" y="1981"/>
            <a:ext cx="1262" cy="1872"/>
          </p:xfrm>
          <a:graphic>
            <a:graphicData uri="http://schemas.openxmlformats.org/presentationml/2006/ole">
              <mc:AlternateContent xmlns:mc="http://schemas.openxmlformats.org/markup-compatibility/2006">
                <mc:Choice xmlns:v="urn:schemas-microsoft-com:vml" Requires="v">
                  <p:oleObj name="BMP 图象" r:id="rId5" imgW="1733333" imgH="2572109" progId="Paint.Picture">
                    <p:embed/>
                  </p:oleObj>
                </mc:Choice>
                <mc:Fallback>
                  <p:oleObj name="BMP 图象" r:id="rId5" imgW="1733333" imgH="2572109" progId="Paint.Picture">
                    <p:embed/>
                    <p:pic>
                      <p:nvPicPr>
                        <p:cNvPr id="317481" name="Object 4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15" y="1981"/>
                          <a:ext cx="1262" cy="18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17482" name="Object 42"/>
            <p:cNvGraphicFramePr>
              <a:graphicFrameLocks noChangeAspect="1"/>
            </p:cNvGraphicFramePr>
            <p:nvPr/>
          </p:nvGraphicFramePr>
          <p:xfrm>
            <a:off x="2787" y="1933"/>
            <a:ext cx="1317" cy="1875"/>
          </p:xfrm>
          <a:graphic>
            <a:graphicData uri="http://schemas.openxmlformats.org/presentationml/2006/ole">
              <mc:AlternateContent xmlns:mc="http://schemas.openxmlformats.org/markup-compatibility/2006">
                <mc:Choice xmlns:v="urn:schemas-microsoft-com:vml" Requires="v">
                  <p:oleObj name="位图图像" r:id="rId7" imgW="1203810" imgH="1714649" progId="Paint.Picture">
                    <p:embed/>
                  </p:oleObj>
                </mc:Choice>
                <mc:Fallback>
                  <p:oleObj name="位图图像" r:id="rId7" imgW="1203810" imgH="1714649" progId="Paint.Picture">
                    <p:embed/>
                    <p:pic>
                      <p:nvPicPr>
                        <p:cNvPr id="317482" name="Object 4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87" y="1933"/>
                          <a:ext cx="1317" cy="1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17483" name="Text Box 43"/>
            <p:cNvSpPr txBox="1">
              <a:spLocks noChangeArrowheads="1"/>
            </p:cNvSpPr>
            <p:nvPr/>
          </p:nvSpPr>
          <p:spPr bwMode="auto">
            <a:xfrm>
              <a:off x="1088" y="3415"/>
              <a:ext cx="548"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b="1" dirty="0">
                  <a:solidFill>
                    <a:schemeClr val="tx2"/>
                  </a:solidFill>
                  <a:latin typeface="Tahoma" pitchFamily="34" charset="0"/>
                </a:rPr>
                <a:t>导体</a:t>
              </a:r>
            </a:p>
          </p:txBody>
        </p:sp>
        <p:sp>
          <p:nvSpPr>
            <p:cNvPr id="317484" name="Text Box 44"/>
            <p:cNvSpPr txBox="1">
              <a:spLocks noChangeArrowheads="1"/>
            </p:cNvSpPr>
            <p:nvPr/>
          </p:nvSpPr>
          <p:spPr bwMode="auto">
            <a:xfrm>
              <a:off x="3075" y="3657"/>
              <a:ext cx="759"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b="1">
                  <a:solidFill>
                    <a:schemeClr val="tx2"/>
                  </a:solidFill>
                  <a:latin typeface="Tahoma" pitchFamily="34" charset="0"/>
                </a:rPr>
                <a:t>半导体</a:t>
              </a:r>
            </a:p>
          </p:txBody>
        </p:sp>
        <p:sp>
          <p:nvSpPr>
            <p:cNvPr id="317485" name="Text Box 45"/>
            <p:cNvSpPr txBox="1">
              <a:spLocks noChangeArrowheads="1"/>
            </p:cNvSpPr>
            <p:nvPr/>
          </p:nvSpPr>
          <p:spPr bwMode="auto">
            <a:xfrm>
              <a:off x="4844" y="3657"/>
              <a:ext cx="759"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b="1">
                  <a:solidFill>
                    <a:schemeClr val="tx2"/>
                  </a:solidFill>
                  <a:latin typeface="Tahoma" pitchFamily="34" charset="0"/>
                </a:rPr>
                <a:t>绝缘体</a:t>
              </a:r>
            </a:p>
          </p:txBody>
        </p:sp>
        <p:sp>
          <p:nvSpPr>
            <p:cNvPr id="317488" name="Text Box 48"/>
            <p:cNvSpPr txBox="1">
              <a:spLocks noChangeArrowheads="1"/>
            </p:cNvSpPr>
            <p:nvPr/>
          </p:nvSpPr>
          <p:spPr bwMode="auto">
            <a:xfrm>
              <a:off x="4055" y="2221"/>
              <a:ext cx="548"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b="1">
                  <a:solidFill>
                    <a:schemeClr val="tx2"/>
                  </a:solidFill>
                  <a:latin typeface="Tahoma" pitchFamily="34" charset="0"/>
                </a:rPr>
                <a:t>导带</a:t>
              </a:r>
            </a:p>
          </p:txBody>
        </p:sp>
        <p:sp>
          <p:nvSpPr>
            <p:cNvPr id="317489" name="Text Box 49"/>
            <p:cNvSpPr txBox="1">
              <a:spLocks noChangeArrowheads="1"/>
            </p:cNvSpPr>
            <p:nvPr/>
          </p:nvSpPr>
          <p:spPr bwMode="auto">
            <a:xfrm>
              <a:off x="4035" y="2749"/>
              <a:ext cx="548"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b="1">
                  <a:solidFill>
                    <a:schemeClr val="tx2"/>
                  </a:solidFill>
                  <a:latin typeface="Tahoma" pitchFamily="34" charset="0"/>
                </a:rPr>
                <a:t>禁带</a:t>
              </a:r>
            </a:p>
          </p:txBody>
        </p:sp>
        <p:sp>
          <p:nvSpPr>
            <p:cNvPr id="317490" name="Text Box 50"/>
            <p:cNvSpPr txBox="1">
              <a:spLocks noChangeArrowheads="1"/>
            </p:cNvSpPr>
            <p:nvPr/>
          </p:nvSpPr>
          <p:spPr bwMode="auto">
            <a:xfrm>
              <a:off x="4083" y="3277"/>
              <a:ext cx="548"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b="1">
                  <a:solidFill>
                    <a:schemeClr val="tx2"/>
                  </a:solidFill>
                  <a:latin typeface="Tahoma" pitchFamily="34" charset="0"/>
                </a:rPr>
                <a:t>满带</a:t>
              </a:r>
            </a:p>
          </p:txBody>
        </p:sp>
        <p:sp>
          <p:nvSpPr>
            <p:cNvPr id="317491" name="Text Box 51"/>
            <p:cNvSpPr txBox="1">
              <a:spLocks noChangeArrowheads="1"/>
            </p:cNvSpPr>
            <p:nvPr/>
          </p:nvSpPr>
          <p:spPr bwMode="auto">
            <a:xfrm>
              <a:off x="4851" y="2797"/>
              <a:ext cx="1056"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solidFill>
                    <a:schemeClr val="tx2"/>
                  </a:solidFill>
                  <a:latin typeface="Tahoma" pitchFamily="34" charset="0"/>
                  <a:ea typeface="宋体" pitchFamily="2" charset="-122"/>
                </a:rPr>
                <a:t>E</a:t>
              </a:r>
              <a:r>
                <a:rPr lang="en-US" altLang="zh-CN" b="1">
                  <a:solidFill>
                    <a:schemeClr val="tx2"/>
                  </a:solidFill>
                  <a:latin typeface="宋体" pitchFamily="2" charset="-122"/>
                  <a:ea typeface="宋体" pitchFamily="2" charset="-122"/>
                </a:rPr>
                <a:t>g</a:t>
              </a:r>
              <a:r>
                <a:rPr lang="en-US" altLang="zh-CN" b="1">
                  <a:solidFill>
                    <a:schemeClr val="tx2"/>
                  </a:solidFill>
                  <a:latin typeface="Tahoma" pitchFamily="34" charset="0"/>
                  <a:ea typeface="宋体" pitchFamily="2" charset="-122"/>
                  <a:cs typeface="Tahoma" pitchFamily="34" charset="0"/>
                </a:rPr>
                <a:t> </a:t>
              </a:r>
              <a:r>
                <a:rPr lang="en-US" altLang="zh-CN" b="1">
                  <a:latin typeface="Tahoma" pitchFamily="34" charset="0"/>
                  <a:ea typeface="宋体" pitchFamily="2" charset="-122"/>
                  <a:cs typeface="Tahoma" pitchFamily="34" charset="0"/>
                </a:rPr>
                <a:t>≥</a:t>
              </a:r>
              <a:r>
                <a:rPr lang="en-US" altLang="zh-CN" b="1">
                  <a:solidFill>
                    <a:schemeClr val="tx2"/>
                  </a:solidFill>
                  <a:latin typeface="Tahoma" pitchFamily="34" charset="0"/>
                  <a:ea typeface="宋体" pitchFamily="2" charset="-122"/>
                  <a:cs typeface="Tahoma" pitchFamily="34" charset="0"/>
                </a:rPr>
                <a:t> 5eV</a:t>
              </a:r>
            </a:p>
          </p:txBody>
        </p:sp>
        <p:sp>
          <p:nvSpPr>
            <p:cNvPr id="317492" name="Text Box 52"/>
            <p:cNvSpPr txBox="1">
              <a:spLocks noChangeArrowheads="1"/>
            </p:cNvSpPr>
            <p:nvPr/>
          </p:nvSpPr>
          <p:spPr bwMode="auto">
            <a:xfrm>
              <a:off x="3075" y="2782"/>
              <a:ext cx="933"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solidFill>
                    <a:schemeClr val="tx2"/>
                  </a:solidFill>
                  <a:latin typeface="Tahoma" pitchFamily="34" charset="0"/>
                  <a:ea typeface="宋体" pitchFamily="2" charset="-122"/>
                </a:rPr>
                <a:t>E</a:t>
              </a:r>
              <a:r>
                <a:rPr lang="en-US" altLang="zh-CN" b="1">
                  <a:solidFill>
                    <a:schemeClr val="tx2"/>
                  </a:solidFill>
                  <a:latin typeface="宋体" pitchFamily="2" charset="-122"/>
                  <a:ea typeface="宋体" pitchFamily="2" charset="-122"/>
                </a:rPr>
                <a:t>g</a:t>
              </a:r>
              <a:r>
                <a:rPr lang="en-US" altLang="zh-CN" b="1">
                  <a:solidFill>
                    <a:schemeClr val="tx2"/>
                  </a:solidFill>
                  <a:latin typeface="Tahoma" pitchFamily="34" charset="0"/>
                  <a:ea typeface="宋体" pitchFamily="2" charset="-122"/>
                  <a:cs typeface="Tahoma" pitchFamily="34" charset="0"/>
                </a:rPr>
                <a:t>≤3eV</a:t>
              </a:r>
              <a:endParaRPr lang="en-US" altLang="zh-CN" b="1">
                <a:latin typeface="Tahoma" pitchFamily="34" charset="0"/>
                <a:ea typeface="宋体" pitchFamily="2" charset="-122"/>
              </a:endParaRPr>
            </a:p>
          </p:txBody>
        </p:sp>
      </p:grpSp>
      <p:pic>
        <p:nvPicPr>
          <p:cNvPr id="317446" name="Picture 6"/>
          <p:cNvPicPr>
            <a:picLocks noChangeAspect="1" noChangeArrowheads="1"/>
          </p:cNvPicPr>
          <p:nvPr/>
        </p:nvPicPr>
        <p:blipFill>
          <a:blip r:embed="rId9" cstate="print">
            <a:extLst>
              <a:ext uri="{28A0092B-C50C-407E-A947-70E740481C1C}">
                <a14:useLocalDpi xmlns:a14="http://schemas.microsoft.com/office/drawing/2010/main"/>
              </a:ext>
            </a:extLst>
          </a:blip>
          <a:srcRect/>
          <a:stretch>
            <a:fillRect/>
          </a:stretch>
        </p:blipFill>
        <p:spPr bwMode="auto">
          <a:xfrm>
            <a:off x="3598985" y="188914"/>
            <a:ext cx="3565281" cy="3216275"/>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17494" name="Rectangle 54"/>
          <p:cNvSpPr>
            <a:spLocks noChangeArrowheads="1"/>
          </p:cNvSpPr>
          <p:nvPr/>
        </p:nvSpPr>
        <p:spPr bwMode="auto">
          <a:xfrm>
            <a:off x="723900" y="1841500"/>
            <a:ext cx="2244525" cy="584775"/>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r>
              <a:rPr kumimoji="0" lang="zh-CN" altLang="en-US" sz="3200" b="1">
                <a:solidFill>
                  <a:srgbClr val="CC3300"/>
                </a:solidFill>
                <a:effectLst>
                  <a:outerShdw blurRad="38100" dist="38100" dir="2700000" algn="tl">
                    <a:srgbClr val="C0C0C0"/>
                  </a:outerShdw>
                </a:effectLst>
              </a:rPr>
              <a:t>固体的能带</a:t>
            </a:r>
          </a:p>
        </p:txBody>
      </p:sp>
    </p:spTree>
    <p:extLst>
      <p:ext uri="{BB962C8B-B14F-4D97-AF65-F5344CB8AC3E}">
        <p14:creationId xmlns:p14="http://schemas.microsoft.com/office/powerpoint/2010/main" val="190074398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9B8C16FC-E2F7-C548-A7AB-24F6F0840275}"/>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107504" y="480178"/>
            <a:ext cx="8784976" cy="5143500"/>
          </a:xfrm>
          <a:prstGeom prst="rect">
            <a:avLst/>
          </a:prstGeom>
        </p:spPr>
      </p:pic>
      <p:sp>
        <p:nvSpPr>
          <p:cNvPr id="3" name="圆角矩形 2">
            <a:extLst>
              <a:ext uri="{FF2B5EF4-FFF2-40B4-BE49-F238E27FC236}">
                <a16:creationId xmlns:a16="http://schemas.microsoft.com/office/drawing/2014/main" id="{937AF579-DF55-6E4F-A784-31EF225F077B}"/>
              </a:ext>
            </a:extLst>
          </p:cNvPr>
          <p:cNvSpPr/>
          <p:nvPr/>
        </p:nvSpPr>
        <p:spPr>
          <a:xfrm>
            <a:off x="399334" y="1291472"/>
            <a:ext cx="942680" cy="2828041"/>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圆角矩形 3">
            <a:extLst>
              <a:ext uri="{FF2B5EF4-FFF2-40B4-BE49-F238E27FC236}">
                <a16:creationId xmlns:a16="http://schemas.microsoft.com/office/drawing/2014/main" id="{AF4CF950-102E-044E-907E-3A0ECF56CF62}"/>
              </a:ext>
            </a:extLst>
          </p:cNvPr>
          <p:cNvSpPr/>
          <p:nvPr/>
        </p:nvSpPr>
        <p:spPr>
          <a:xfrm>
            <a:off x="1360869" y="2234154"/>
            <a:ext cx="4637985" cy="1885360"/>
          </a:xfrm>
          <a:prstGeom prst="roundRect">
            <a:avLst/>
          </a:prstGeom>
          <a:noFill/>
          <a:ln w="38100">
            <a:solidFill>
              <a:srgbClr val="261AE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圆角矩形 5">
            <a:extLst>
              <a:ext uri="{FF2B5EF4-FFF2-40B4-BE49-F238E27FC236}">
                <a16:creationId xmlns:a16="http://schemas.microsoft.com/office/drawing/2014/main" id="{5D7F7705-DE5C-114D-84A9-8BE73C80296F}"/>
              </a:ext>
            </a:extLst>
          </p:cNvPr>
          <p:cNvSpPr/>
          <p:nvPr/>
        </p:nvSpPr>
        <p:spPr>
          <a:xfrm>
            <a:off x="2063164" y="4338392"/>
            <a:ext cx="6509207" cy="950045"/>
          </a:xfrm>
          <a:prstGeom prst="round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8" name="直线连接符 7">
            <a:extLst>
              <a:ext uri="{FF2B5EF4-FFF2-40B4-BE49-F238E27FC236}">
                <a16:creationId xmlns:a16="http://schemas.microsoft.com/office/drawing/2014/main" id="{727AA4F6-54FB-7140-8032-B8153F48B7A9}"/>
              </a:ext>
            </a:extLst>
          </p:cNvPr>
          <p:cNvCxnSpPr>
            <a:cxnSpLocks/>
          </p:cNvCxnSpPr>
          <p:nvPr/>
        </p:nvCxnSpPr>
        <p:spPr>
          <a:xfrm>
            <a:off x="6489048" y="2714919"/>
            <a:ext cx="47134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直线连接符 8">
            <a:extLst>
              <a:ext uri="{FF2B5EF4-FFF2-40B4-BE49-F238E27FC236}">
                <a16:creationId xmlns:a16="http://schemas.microsoft.com/office/drawing/2014/main" id="{0B23AA5D-CEBD-E541-A0A0-1DCFBE7F0580}"/>
              </a:ext>
            </a:extLst>
          </p:cNvPr>
          <p:cNvCxnSpPr>
            <a:cxnSpLocks/>
          </p:cNvCxnSpPr>
          <p:nvPr/>
        </p:nvCxnSpPr>
        <p:spPr>
          <a:xfrm>
            <a:off x="6960388" y="2714919"/>
            <a:ext cx="0" cy="471341"/>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直线连接符 12">
            <a:extLst>
              <a:ext uri="{FF2B5EF4-FFF2-40B4-BE49-F238E27FC236}">
                <a16:creationId xmlns:a16="http://schemas.microsoft.com/office/drawing/2014/main" id="{E1C03ADD-988E-CD42-B2F6-5B8544094115}"/>
              </a:ext>
            </a:extLst>
          </p:cNvPr>
          <p:cNvCxnSpPr>
            <a:cxnSpLocks/>
          </p:cNvCxnSpPr>
          <p:nvPr/>
        </p:nvCxnSpPr>
        <p:spPr>
          <a:xfrm>
            <a:off x="6960388" y="3178404"/>
            <a:ext cx="47134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直线连接符 13">
            <a:extLst>
              <a:ext uri="{FF2B5EF4-FFF2-40B4-BE49-F238E27FC236}">
                <a16:creationId xmlns:a16="http://schemas.microsoft.com/office/drawing/2014/main" id="{80CB218B-1C52-AC44-8600-CFF7835A9788}"/>
              </a:ext>
            </a:extLst>
          </p:cNvPr>
          <p:cNvCxnSpPr>
            <a:cxnSpLocks/>
          </p:cNvCxnSpPr>
          <p:nvPr/>
        </p:nvCxnSpPr>
        <p:spPr>
          <a:xfrm>
            <a:off x="7431728" y="3176833"/>
            <a:ext cx="0" cy="471341"/>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直线连接符 14">
            <a:extLst>
              <a:ext uri="{FF2B5EF4-FFF2-40B4-BE49-F238E27FC236}">
                <a16:creationId xmlns:a16="http://schemas.microsoft.com/office/drawing/2014/main" id="{4BB50C4E-D99E-D948-928F-E3D738911426}"/>
              </a:ext>
            </a:extLst>
          </p:cNvPr>
          <p:cNvCxnSpPr>
            <a:cxnSpLocks/>
          </p:cNvCxnSpPr>
          <p:nvPr/>
        </p:nvCxnSpPr>
        <p:spPr>
          <a:xfrm>
            <a:off x="6490619" y="2243578"/>
            <a:ext cx="0" cy="471341"/>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直线连接符 15">
            <a:extLst>
              <a:ext uri="{FF2B5EF4-FFF2-40B4-BE49-F238E27FC236}">
                <a16:creationId xmlns:a16="http://schemas.microsoft.com/office/drawing/2014/main" id="{CD6368CD-6ECE-1140-8ACE-98131228DFF8}"/>
              </a:ext>
            </a:extLst>
          </p:cNvPr>
          <p:cNvCxnSpPr>
            <a:cxnSpLocks/>
          </p:cNvCxnSpPr>
          <p:nvPr/>
        </p:nvCxnSpPr>
        <p:spPr>
          <a:xfrm>
            <a:off x="6489048" y="1772237"/>
            <a:ext cx="0" cy="471341"/>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直线连接符 16">
            <a:extLst>
              <a:ext uri="{FF2B5EF4-FFF2-40B4-BE49-F238E27FC236}">
                <a16:creationId xmlns:a16="http://schemas.microsoft.com/office/drawing/2014/main" id="{1D4BA98A-92C7-8C48-A716-2B9CB6960B29}"/>
              </a:ext>
            </a:extLst>
          </p:cNvPr>
          <p:cNvCxnSpPr>
            <a:cxnSpLocks/>
          </p:cNvCxnSpPr>
          <p:nvPr/>
        </p:nvCxnSpPr>
        <p:spPr>
          <a:xfrm>
            <a:off x="6027133" y="1783234"/>
            <a:ext cx="47134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直线连接符 17">
            <a:extLst>
              <a:ext uri="{FF2B5EF4-FFF2-40B4-BE49-F238E27FC236}">
                <a16:creationId xmlns:a16="http://schemas.microsoft.com/office/drawing/2014/main" id="{7ECBF966-7221-044D-B606-518D737A9799}"/>
              </a:ext>
            </a:extLst>
          </p:cNvPr>
          <p:cNvCxnSpPr>
            <a:cxnSpLocks/>
          </p:cNvCxnSpPr>
          <p:nvPr/>
        </p:nvCxnSpPr>
        <p:spPr>
          <a:xfrm>
            <a:off x="6017708" y="3648174"/>
            <a:ext cx="141402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直线连接符 19">
            <a:extLst>
              <a:ext uri="{FF2B5EF4-FFF2-40B4-BE49-F238E27FC236}">
                <a16:creationId xmlns:a16="http://schemas.microsoft.com/office/drawing/2014/main" id="{5239AEA3-59B1-934A-B6B4-08B6E90A99FD}"/>
              </a:ext>
            </a:extLst>
          </p:cNvPr>
          <p:cNvCxnSpPr>
            <a:cxnSpLocks/>
          </p:cNvCxnSpPr>
          <p:nvPr/>
        </p:nvCxnSpPr>
        <p:spPr>
          <a:xfrm flipH="1">
            <a:off x="6027135" y="1762813"/>
            <a:ext cx="9425" cy="1885361"/>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22" name="文本框 21">
            <a:extLst>
              <a:ext uri="{FF2B5EF4-FFF2-40B4-BE49-F238E27FC236}">
                <a16:creationId xmlns:a16="http://schemas.microsoft.com/office/drawing/2014/main" id="{03B00207-A470-4B45-A9BA-E4755F191F48}"/>
              </a:ext>
            </a:extLst>
          </p:cNvPr>
          <p:cNvSpPr txBox="1"/>
          <p:nvPr/>
        </p:nvSpPr>
        <p:spPr>
          <a:xfrm>
            <a:off x="565607" y="5842556"/>
            <a:ext cx="5347939" cy="461665"/>
          </a:xfrm>
          <a:prstGeom prst="rect">
            <a:avLst/>
          </a:prstGeom>
          <a:noFill/>
        </p:spPr>
        <p:txBody>
          <a:bodyPr wrap="none" rtlCol="0">
            <a:spAutoFit/>
          </a:bodyPr>
          <a:lstStyle/>
          <a:p>
            <a:r>
              <a:rPr kumimoji="1" lang="zh-CN" altLang="en-US" sz="2400" dirty="0"/>
              <a:t>金属键理论</a:t>
            </a:r>
            <a:r>
              <a:rPr kumimoji="1" lang="en-US" altLang="zh-CN" sz="2400" dirty="0"/>
              <a:t>:</a:t>
            </a:r>
            <a:r>
              <a:rPr kumimoji="1" lang="zh-CN" altLang="en-US" sz="2400" dirty="0"/>
              <a:t>  </a:t>
            </a:r>
            <a:r>
              <a:rPr lang="zh-CN" altLang="en-US" dirty="0">
                <a:solidFill>
                  <a:schemeClr val="accent2"/>
                </a:solidFill>
              </a:rPr>
              <a:t>能带理论</a:t>
            </a:r>
            <a:r>
              <a:rPr lang="zh-CN" altLang="en-US" dirty="0"/>
              <a:t>，自由</a:t>
            </a:r>
            <a:r>
              <a:rPr kumimoji="1" lang="zh-CN" altLang="en-US" sz="2400" dirty="0"/>
              <a:t>电子模型</a:t>
            </a:r>
          </a:p>
        </p:txBody>
      </p:sp>
      <p:cxnSp>
        <p:nvCxnSpPr>
          <p:cNvPr id="7" name="直线箭头连接符 6">
            <a:extLst>
              <a:ext uri="{FF2B5EF4-FFF2-40B4-BE49-F238E27FC236}">
                <a16:creationId xmlns:a16="http://schemas.microsoft.com/office/drawing/2014/main" id="{ED3618C5-DE22-BB4F-B1DD-735272A78F39}"/>
              </a:ext>
            </a:extLst>
          </p:cNvPr>
          <p:cNvCxnSpPr>
            <a:cxnSpLocks/>
          </p:cNvCxnSpPr>
          <p:nvPr/>
        </p:nvCxnSpPr>
        <p:spPr>
          <a:xfrm>
            <a:off x="1582398" y="3648174"/>
            <a:ext cx="480766" cy="879221"/>
          </a:xfrm>
          <a:prstGeom prst="straightConnector1">
            <a:avLst/>
          </a:prstGeom>
          <a:ln w="38100">
            <a:solidFill>
              <a:srgbClr val="261AE8"/>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71008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fld id="{45B8A701-AFD2-43CB-A356-4D0DCF8AAF5F}" type="slidenum">
              <a:rPr lang="zh-CN" altLang="en-US" smtClean="0"/>
              <a:pPr/>
              <a:t>47</a:t>
            </a:fld>
            <a:endParaRPr lang="en-US" altLang="zh-CN"/>
          </a:p>
        </p:txBody>
      </p:sp>
      <p:sp>
        <p:nvSpPr>
          <p:cNvPr id="3" name="Text Box 2"/>
          <p:cNvSpPr txBox="1">
            <a:spLocks noChangeArrowheads="1"/>
          </p:cNvSpPr>
          <p:nvPr/>
        </p:nvSpPr>
        <p:spPr bwMode="auto">
          <a:xfrm>
            <a:off x="1259632" y="188640"/>
            <a:ext cx="6684590" cy="584775"/>
          </a:xfrm>
          <a:prstGeom prst="rect">
            <a:avLst/>
          </a:prstGeom>
          <a:noFill/>
          <a:ln w="9525">
            <a:noFill/>
            <a:miter lim="800000"/>
            <a:headEnd/>
            <a:tailEnd/>
          </a:ln>
          <a:effectLst/>
        </p:spPr>
        <p:txBody>
          <a:bodyPr wrap="square">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algn="ctr" eaLnBrk="1" hangingPunct="1">
              <a:buClr>
                <a:srgbClr val="FF0000"/>
              </a:buClr>
              <a:buFont typeface="Wingdings" pitchFamily="2" charset="2"/>
              <a:buNone/>
            </a:pPr>
            <a:r>
              <a:rPr lang="zh-CN" altLang="en-US" sz="3200" b="1" dirty="0">
                <a:solidFill>
                  <a:srgbClr val="990000"/>
                </a:solidFill>
                <a:latin typeface="+mj-lt"/>
                <a:ea typeface="+mj-ea"/>
                <a:cs typeface="+mj-cs"/>
              </a:rPr>
              <a:t>小结</a:t>
            </a:r>
          </a:p>
        </p:txBody>
      </p:sp>
      <p:sp>
        <p:nvSpPr>
          <p:cNvPr id="4" name="矩形 3"/>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endParaRPr lang="zh-CN" altLang="en-US">
              <a:solidFill>
                <a:srgbClr val="000000"/>
              </a:solidFill>
            </a:endParaRPr>
          </a:p>
        </p:txBody>
      </p:sp>
      <p:sp>
        <p:nvSpPr>
          <p:cNvPr id="5" name="TextBox 4"/>
          <p:cNvSpPr txBox="1"/>
          <p:nvPr/>
        </p:nvSpPr>
        <p:spPr>
          <a:xfrm>
            <a:off x="791580" y="1196752"/>
            <a:ext cx="7560840" cy="5196615"/>
          </a:xfrm>
          <a:prstGeom prst="rect">
            <a:avLst/>
          </a:prstGeom>
          <a:noFill/>
        </p:spPr>
        <p:txBody>
          <a:bodyPr wrap="square" rtlCol="0">
            <a:spAutoFit/>
          </a:bodyPr>
          <a:lstStyle/>
          <a:p>
            <a:pPr>
              <a:lnSpc>
                <a:spcPct val="150000"/>
              </a:lnSpc>
            </a:pPr>
            <a:r>
              <a:rPr lang="zh-CN" altLang="en-US" sz="2800" b="1" dirty="0"/>
              <a:t>价键理论</a:t>
            </a:r>
            <a:r>
              <a:rPr lang="en-US" altLang="zh-CN" sz="2800" b="1" dirty="0"/>
              <a:t>:</a:t>
            </a:r>
          </a:p>
          <a:p>
            <a:pPr marL="342900" indent="-342900">
              <a:lnSpc>
                <a:spcPct val="150000"/>
              </a:lnSpc>
              <a:buFont typeface="Wingdings" pitchFamily="2" charset="2"/>
              <a:buChar char="ü"/>
            </a:pPr>
            <a:r>
              <a:rPr lang="zh-CN" altLang="en-US" b="1" dirty="0">
                <a:solidFill>
                  <a:schemeClr val="accent2"/>
                </a:solidFill>
              </a:rPr>
              <a:t>成键特点</a:t>
            </a:r>
            <a:endParaRPr lang="en-US" altLang="zh-CN" b="1" dirty="0">
              <a:solidFill>
                <a:schemeClr val="accent2"/>
              </a:solidFill>
            </a:endParaRPr>
          </a:p>
          <a:p>
            <a:pPr marL="342900" indent="-342900">
              <a:lnSpc>
                <a:spcPct val="150000"/>
              </a:lnSpc>
              <a:buFont typeface="Wingdings" pitchFamily="2" charset="2"/>
              <a:buChar char="ü"/>
            </a:pPr>
            <a:r>
              <a:rPr lang="zh-CN" altLang="en-US" b="1" dirty="0">
                <a:solidFill>
                  <a:schemeClr val="accent2"/>
                </a:solidFill>
              </a:rPr>
              <a:t>杂化轨道理论</a:t>
            </a:r>
            <a:endParaRPr lang="en-US" altLang="zh-CN" b="1" dirty="0">
              <a:solidFill>
                <a:schemeClr val="accent2"/>
              </a:solidFill>
            </a:endParaRPr>
          </a:p>
          <a:p>
            <a:pPr>
              <a:lnSpc>
                <a:spcPct val="150000"/>
              </a:lnSpc>
            </a:pPr>
            <a:r>
              <a:rPr lang="zh-CN" altLang="en-US" sz="2800" b="1" dirty="0"/>
              <a:t>分子轨道理论：</a:t>
            </a:r>
            <a:endParaRPr lang="en-US" altLang="zh-CN" sz="2800" b="1" dirty="0"/>
          </a:p>
          <a:p>
            <a:pPr marL="342900" indent="-342900">
              <a:lnSpc>
                <a:spcPct val="150000"/>
              </a:lnSpc>
              <a:buFont typeface="Wingdings" panose="05000000000000000000" pitchFamily="2" charset="2"/>
              <a:buChar char="ü"/>
            </a:pPr>
            <a:r>
              <a:rPr lang="zh-CN" altLang="en-US" b="1" dirty="0">
                <a:solidFill>
                  <a:schemeClr val="accent2"/>
                </a:solidFill>
              </a:rPr>
              <a:t>电子的离域</a:t>
            </a:r>
            <a:endParaRPr lang="en-US" altLang="zh-CN" b="1" dirty="0">
              <a:solidFill>
                <a:schemeClr val="accent2"/>
              </a:solidFill>
            </a:endParaRPr>
          </a:p>
          <a:p>
            <a:pPr marL="342900" indent="-342900">
              <a:lnSpc>
                <a:spcPct val="150000"/>
              </a:lnSpc>
              <a:buFont typeface="Wingdings" panose="05000000000000000000" pitchFamily="2" charset="2"/>
              <a:buChar char="ü"/>
            </a:pPr>
            <a:r>
              <a:rPr lang="zh-CN" altLang="en-US" b="1" dirty="0">
                <a:solidFill>
                  <a:schemeClr val="accent2"/>
                </a:solidFill>
              </a:rPr>
              <a:t>分子轨道的构成</a:t>
            </a:r>
            <a:endParaRPr lang="en-US" altLang="zh-CN" b="1" dirty="0">
              <a:solidFill>
                <a:schemeClr val="accent2"/>
              </a:solidFill>
            </a:endParaRPr>
          </a:p>
          <a:p>
            <a:pPr marL="342900" indent="-342900">
              <a:lnSpc>
                <a:spcPct val="150000"/>
              </a:lnSpc>
              <a:buFont typeface="Wingdings" panose="05000000000000000000" pitchFamily="2" charset="2"/>
              <a:buChar char="ü"/>
            </a:pPr>
            <a:r>
              <a:rPr lang="zh-CN" altLang="en-US" b="1" dirty="0">
                <a:solidFill>
                  <a:schemeClr val="accent2"/>
                </a:solidFill>
              </a:rPr>
              <a:t>同核双原子分子的分子轨道与成键</a:t>
            </a:r>
            <a:endParaRPr lang="en-US" altLang="zh-CN" b="1" dirty="0">
              <a:solidFill>
                <a:schemeClr val="accent2"/>
              </a:solidFill>
            </a:endParaRPr>
          </a:p>
          <a:p>
            <a:pPr>
              <a:lnSpc>
                <a:spcPct val="150000"/>
              </a:lnSpc>
            </a:pPr>
            <a:r>
              <a:rPr lang="zh-CN" altLang="en-US" b="1" dirty="0"/>
              <a:t>金属键理论</a:t>
            </a:r>
            <a:endParaRPr lang="en-US" altLang="zh-CN" b="1" dirty="0"/>
          </a:p>
          <a:p>
            <a:pPr marL="342900" indent="-342900">
              <a:lnSpc>
                <a:spcPct val="150000"/>
              </a:lnSpc>
              <a:buFont typeface="Wingdings" pitchFamily="2" charset="2"/>
              <a:buChar char="ü"/>
            </a:pPr>
            <a:r>
              <a:rPr lang="zh-CN" altLang="en-US" b="1" dirty="0">
                <a:solidFill>
                  <a:schemeClr val="accent2"/>
                </a:solidFill>
              </a:rPr>
              <a:t>能带</a:t>
            </a:r>
          </a:p>
        </p:txBody>
      </p:sp>
    </p:spTree>
    <p:extLst>
      <p:ext uri="{BB962C8B-B14F-4D97-AF65-F5344CB8AC3E}">
        <p14:creationId xmlns:p14="http://schemas.microsoft.com/office/powerpoint/2010/main" val="189531090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1"/>
          <p:cNvSpPr>
            <a:spLocks noGrp="1"/>
          </p:cNvSpPr>
          <p:nvPr>
            <p:ph type="sldNum" sz="quarter" idx="10"/>
          </p:nvPr>
        </p:nvSpPr>
        <p:spPr/>
        <p:txBody>
          <a:bodyPr/>
          <a:lstStyle/>
          <a:p>
            <a:fld id="{F0D473A4-A0C5-41DC-9E3A-E3B9FFDBC5DF}" type="slidenum">
              <a:rPr lang="zh-CN" altLang="en-US"/>
              <a:pPr/>
              <a:t>48</a:t>
            </a:fld>
            <a:endParaRPr lang="en-US" altLang="zh-CN"/>
          </a:p>
        </p:txBody>
      </p:sp>
      <p:sp>
        <p:nvSpPr>
          <p:cNvPr id="1422338" name="Text Box 2"/>
          <p:cNvSpPr txBox="1">
            <a:spLocks noChangeArrowheads="1"/>
          </p:cNvSpPr>
          <p:nvPr/>
        </p:nvSpPr>
        <p:spPr bwMode="auto">
          <a:xfrm>
            <a:off x="1055077" y="3092451"/>
            <a:ext cx="7315200" cy="701675"/>
          </a:xfrm>
          <a:prstGeom prst="rect">
            <a:avLst/>
          </a:prstGeom>
          <a:noFill/>
          <a:ln w="9525">
            <a:noFill/>
            <a:miter lim="800000"/>
            <a:headEnd/>
            <a:tailEnd/>
          </a:ln>
          <a:effectLst/>
        </p:spPr>
        <p:txBody>
          <a:bodyPr lIns="91425" tIns="45712" rIns="91425" bIns="45712">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algn="ctr" eaLnBrk="1" hangingPunct="1">
              <a:spcBef>
                <a:spcPct val="50000"/>
              </a:spcBef>
            </a:pPr>
            <a:r>
              <a:rPr lang="zh-CN" altLang="en-US" sz="4000" b="1">
                <a:solidFill>
                  <a:schemeClr val="accent2"/>
                </a:solidFill>
                <a:effectLst>
                  <a:outerShdw blurRad="38100" dist="38100" dir="2700000" algn="tl">
                    <a:srgbClr val="C0C0C0"/>
                  </a:outerShdw>
                </a:effectLst>
              </a:rPr>
              <a:t>感谢参与，欢迎讨论</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DB07139-EFD9-8467-AF98-0EF6E7232EDA}"/>
              </a:ext>
            </a:extLst>
          </p:cNvPr>
          <p:cNvSpPr>
            <a:spLocks noGrp="1"/>
          </p:cNvSpPr>
          <p:nvPr>
            <p:ph type="sldNum" sz="quarter" idx="10"/>
          </p:nvPr>
        </p:nvSpPr>
        <p:spPr/>
        <p:txBody>
          <a:bodyPr/>
          <a:lstStyle/>
          <a:p>
            <a:fld id="{45B8A701-AFD2-43CB-A356-4D0DCF8AAF5F}" type="slidenum">
              <a:rPr lang="zh-CN" altLang="en-US" smtClean="0"/>
              <a:pPr/>
              <a:t>5</a:t>
            </a:fld>
            <a:endParaRPr lang="en-US" altLang="zh-CN"/>
          </a:p>
        </p:txBody>
      </p:sp>
      <p:sp>
        <p:nvSpPr>
          <p:cNvPr id="3" name="Rectangle 27">
            <a:extLst>
              <a:ext uri="{FF2B5EF4-FFF2-40B4-BE49-F238E27FC236}">
                <a16:creationId xmlns:a16="http://schemas.microsoft.com/office/drawing/2014/main" id="{AC1D8BDA-5C2B-AFF4-5370-EF38A4904759}"/>
              </a:ext>
            </a:extLst>
          </p:cNvPr>
          <p:cNvSpPr>
            <a:spLocks noChangeArrowheads="1"/>
          </p:cNvSpPr>
          <p:nvPr/>
        </p:nvSpPr>
        <p:spPr bwMode="auto">
          <a:xfrm>
            <a:off x="3392526" y="2665248"/>
            <a:ext cx="2358949" cy="8309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25" tIns="45712" rIns="91425" bIns="45712">
            <a:spAutoFit/>
          </a:bodyPr>
          <a:lstStyle/>
          <a:p>
            <a:pPr algn="ctr" eaLnBrk="0" hangingPunct="0"/>
            <a:r>
              <a:rPr lang="en-US" altLang="zh-CN" b="1" dirty="0">
                <a:solidFill>
                  <a:schemeClr val="accent2"/>
                </a:solidFill>
              </a:rPr>
              <a:t>O</a:t>
            </a:r>
            <a:r>
              <a:rPr lang="en-US" altLang="zh-CN" b="1" baseline="-25000" dirty="0">
                <a:solidFill>
                  <a:schemeClr val="accent2"/>
                </a:solidFill>
              </a:rPr>
              <a:t>2</a:t>
            </a:r>
            <a:r>
              <a:rPr lang="zh-CN" altLang="en-US" b="1" dirty="0">
                <a:solidFill>
                  <a:schemeClr val="accent2"/>
                </a:solidFill>
              </a:rPr>
              <a:t>磁矩 </a:t>
            </a:r>
            <a:endParaRPr lang="en-US" altLang="zh-CN" b="1" dirty="0">
              <a:solidFill>
                <a:schemeClr val="accent2"/>
              </a:solidFill>
            </a:endParaRPr>
          </a:p>
          <a:p>
            <a:pPr algn="ctr" eaLnBrk="0" hangingPunct="0"/>
            <a:r>
              <a:rPr lang="zh-CN" altLang="en-US" b="1" dirty="0">
                <a:solidFill>
                  <a:schemeClr val="accent2"/>
                </a:solidFill>
              </a:rPr>
              <a:t>2.62×10</a:t>
            </a:r>
            <a:r>
              <a:rPr lang="zh-CN" altLang="en-US" b="1" baseline="30000" dirty="0">
                <a:solidFill>
                  <a:schemeClr val="accent2"/>
                </a:solidFill>
              </a:rPr>
              <a:t>-23</a:t>
            </a:r>
            <a:r>
              <a:rPr lang="zh-CN" altLang="en-US" b="1" dirty="0">
                <a:solidFill>
                  <a:schemeClr val="accent2"/>
                </a:solidFill>
              </a:rPr>
              <a:t> </a:t>
            </a:r>
            <a:r>
              <a:rPr lang="en-US" altLang="zh-CN" b="1" dirty="0">
                <a:solidFill>
                  <a:schemeClr val="accent2"/>
                </a:solidFill>
              </a:rPr>
              <a:t>A·m</a:t>
            </a:r>
            <a:r>
              <a:rPr lang="en-US" altLang="zh-CN" b="1" baseline="30000" dirty="0">
                <a:solidFill>
                  <a:schemeClr val="accent2"/>
                </a:solidFill>
              </a:rPr>
              <a:t>2</a:t>
            </a:r>
          </a:p>
        </p:txBody>
      </p:sp>
      <p:pic>
        <p:nvPicPr>
          <p:cNvPr id="4" name="Picture 38" descr="a">
            <a:extLst>
              <a:ext uri="{FF2B5EF4-FFF2-40B4-BE49-F238E27FC236}">
                <a16:creationId xmlns:a16="http://schemas.microsoft.com/office/drawing/2014/main" id="{B5E95812-3B0E-FDB7-77A9-9D3A38637610}"/>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359216" y="1386400"/>
            <a:ext cx="3043604" cy="207962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39" descr="b">
            <a:extLst>
              <a:ext uri="{FF2B5EF4-FFF2-40B4-BE49-F238E27FC236}">
                <a16:creationId xmlns:a16="http://schemas.microsoft.com/office/drawing/2014/main" id="{5DF9AD87-7E21-6D5D-0C3F-6A9CA443504B}"/>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5810752" y="1456086"/>
            <a:ext cx="3008435" cy="2166938"/>
          </a:xfrm>
          <a:prstGeom prst="rect">
            <a:avLst/>
          </a:prstGeom>
          <a:noFill/>
          <a:extLst>
            <a:ext uri="{909E8E84-426E-40DD-AFC4-6F175D3DCCD1}">
              <a14:hiddenFill xmlns:a14="http://schemas.microsoft.com/office/drawing/2010/main">
                <a:solidFill>
                  <a:srgbClr val="FFFFFF"/>
                </a:solidFill>
              </a14:hiddenFill>
            </a:ext>
          </a:extLst>
        </p:spPr>
      </p:pic>
      <p:pic>
        <p:nvPicPr>
          <p:cNvPr id="6" name="液氧的磁性.mp4">
            <a:hlinkClick r:id="" action="ppaction://media"/>
            <a:extLst>
              <a:ext uri="{FF2B5EF4-FFF2-40B4-BE49-F238E27FC236}">
                <a16:creationId xmlns:a16="http://schemas.microsoft.com/office/drawing/2014/main" id="{8940F371-4C86-EAC5-1DAA-63EB9530F9DE}"/>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2260067" y="3996428"/>
            <a:ext cx="4623865" cy="2600924"/>
          </a:xfrm>
          <a:prstGeom prst="rect">
            <a:avLst/>
          </a:prstGeom>
        </p:spPr>
      </p:pic>
      <p:pic>
        <p:nvPicPr>
          <p:cNvPr id="7" name="Picture 2">
            <a:extLst>
              <a:ext uri="{FF2B5EF4-FFF2-40B4-BE49-F238E27FC236}">
                <a16:creationId xmlns:a16="http://schemas.microsoft.com/office/drawing/2014/main" id="{1362B79F-EBF6-85A9-2FC6-57E8AF57050A}"/>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rightnessContrast bright="20000" contrast="-40000"/>
                    </a14:imgEffect>
                  </a14:imgLayer>
                </a14:imgProps>
              </a:ext>
              <a:ext uri="{28A0092B-C50C-407E-A947-70E740481C1C}">
                <a14:useLocalDpi xmlns:a14="http://schemas.microsoft.com/office/drawing/2010/main"/>
              </a:ext>
            </a:extLst>
          </a:blip>
          <a:srcRect/>
          <a:stretch>
            <a:fillRect/>
          </a:stretch>
        </p:blipFill>
        <p:spPr bwMode="auto">
          <a:xfrm flipH="1">
            <a:off x="4373823" y="1986636"/>
            <a:ext cx="567599" cy="567599"/>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9" name="Object 8">
            <a:extLst>
              <a:ext uri="{FF2B5EF4-FFF2-40B4-BE49-F238E27FC236}">
                <a16:creationId xmlns:a16="http://schemas.microsoft.com/office/drawing/2014/main" id="{9C7B81E2-E3DB-AC32-76A9-263650DBE5E9}"/>
              </a:ext>
            </a:extLst>
          </p:cNvPr>
          <p:cNvGraphicFramePr>
            <a:graphicFrameLocks noChangeAspect="1"/>
          </p:cNvGraphicFramePr>
          <p:nvPr>
            <p:extLst>
              <p:ext uri="{D42A27DB-BD31-4B8C-83A1-F6EECF244321}">
                <p14:modId xmlns:p14="http://schemas.microsoft.com/office/powerpoint/2010/main" val="3198511659"/>
              </p:ext>
            </p:extLst>
          </p:nvPr>
        </p:nvGraphicFramePr>
        <p:xfrm>
          <a:off x="3874110" y="1196752"/>
          <a:ext cx="1422822" cy="830981"/>
        </p:xfrm>
        <a:graphic>
          <a:graphicData uri="http://schemas.openxmlformats.org/presentationml/2006/ole">
            <mc:AlternateContent xmlns:mc="http://schemas.openxmlformats.org/markup-compatibility/2006">
              <mc:Choice xmlns:v="urn:schemas-microsoft-com:vml" Requires="v">
                <p:oleObj name="Equation" r:id="rId9" imgW="634680" imgH="419040" progId="Equation.DSMT4">
                  <p:embed/>
                </p:oleObj>
              </mc:Choice>
              <mc:Fallback>
                <p:oleObj name="Equation" r:id="rId9" imgW="634680" imgH="419040" progId="Equation.DSMT4">
                  <p:embed/>
                  <p:pic>
                    <p:nvPicPr>
                      <p:cNvPr id="2" name="Object 8">
                        <a:extLst>
                          <a:ext uri="{FF2B5EF4-FFF2-40B4-BE49-F238E27FC236}">
                            <a16:creationId xmlns:a16="http://schemas.microsoft.com/office/drawing/2014/main" id="{EA693352-4D4E-9317-95BE-3C115EE6D4D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874110" y="1196752"/>
                        <a:ext cx="1422822" cy="830981"/>
                      </a:xfrm>
                      <a:prstGeom prst="rect">
                        <a:avLst/>
                      </a:prstGeom>
                      <a:noFill/>
                      <a:ln>
                        <a:noFill/>
                      </a:ln>
                      <a:effectLst/>
                    </p:spPr>
                  </p:pic>
                </p:oleObj>
              </mc:Fallback>
            </mc:AlternateContent>
          </a:graphicData>
        </a:graphic>
      </p:graphicFrame>
      <p:sp>
        <p:nvSpPr>
          <p:cNvPr id="15" name="Text Box 2">
            <a:extLst>
              <a:ext uri="{FF2B5EF4-FFF2-40B4-BE49-F238E27FC236}">
                <a16:creationId xmlns:a16="http://schemas.microsoft.com/office/drawing/2014/main" id="{9F5278C9-BE85-80C5-6125-C1D5208ED2FF}"/>
              </a:ext>
            </a:extLst>
          </p:cNvPr>
          <p:cNvSpPr txBox="1">
            <a:spLocks noChangeArrowheads="1"/>
          </p:cNvSpPr>
          <p:nvPr/>
        </p:nvSpPr>
        <p:spPr bwMode="auto">
          <a:xfrm>
            <a:off x="2411760" y="188640"/>
            <a:ext cx="4718538" cy="579438"/>
          </a:xfrm>
          <a:prstGeom prst="rect">
            <a:avLst/>
          </a:prstGeom>
          <a:noFill/>
          <a:ln w="9525">
            <a:noFill/>
            <a:miter lim="800000"/>
            <a:headEnd/>
            <a:tailEnd/>
          </a:ln>
          <a:effectLst/>
        </p:spPr>
        <p:txBody>
          <a:bodyPr>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algn="ctr"/>
            <a:r>
              <a:rPr kumimoji="0" lang="en-US" altLang="zh-CN" sz="3200" b="1" dirty="0">
                <a:solidFill>
                  <a:srgbClr val="0000FF"/>
                </a:solidFill>
              </a:rPr>
              <a:t>O</a:t>
            </a:r>
            <a:r>
              <a:rPr kumimoji="0" lang="en-US" altLang="zh-CN" sz="3200" b="1" baseline="-25000" dirty="0">
                <a:solidFill>
                  <a:srgbClr val="0000FF"/>
                </a:solidFill>
              </a:rPr>
              <a:t>2</a:t>
            </a:r>
            <a:r>
              <a:rPr kumimoji="0" lang="zh-CN" altLang="en-US" sz="3200" b="1" baseline="-25000" dirty="0">
                <a:solidFill>
                  <a:srgbClr val="0000FF"/>
                </a:solidFill>
              </a:rPr>
              <a:t> </a:t>
            </a:r>
            <a:r>
              <a:rPr kumimoji="0" lang="zh-CN" altLang="en-US" sz="3200" b="1" dirty="0">
                <a:solidFill>
                  <a:srgbClr val="0000FF"/>
                </a:solidFill>
              </a:rPr>
              <a:t>的顺磁性</a:t>
            </a:r>
            <a:endParaRPr lang="zh-CN" altLang="en-US" sz="3200" dirty="0">
              <a:solidFill>
                <a:srgbClr val="0000FF"/>
              </a:solidFill>
            </a:endParaRPr>
          </a:p>
        </p:txBody>
      </p:sp>
      <p:sp>
        <p:nvSpPr>
          <p:cNvPr id="16" name="矩形 15">
            <a:extLst>
              <a:ext uri="{FF2B5EF4-FFF2-40B4-BE49-F238E27FC236}">
                <a16:creationId xmlns:a16="http://schemas.microsoft.com/office/drawing/2014/main" id="{9DF22AF0-8007-AC70-DCA6-9DF0AE41725E}"/>
              </a:ext>
            </a:extLst>
          </p:cNvPr>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endParaRPr lang="zh-CN" altLang="en-US">
              <a:solidFill>
                <a:srgbClr val="000000"/>
              </a:solidFill>
            </a:endParaRPr>
          </a:p>
        </p:txBody>
      </p:sp>
    </p:spTree>
    <p:extLst>
      <p:ext uri="{BB962C8B-B14F-4D97-AF65-F5344CB8AC3E}">
        <p14:creationId xmlns:p14="http://schemas.microsoft.com/office/powerpoint/2010/main" val="243323480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2DDC86FD-4D3B-143B-6AFF-4973471D6332}"/>
              </a:ext>
            </a:extLst>
          </p:cNvPr>
          <p:cNvSpPr>
            <a:spLocks noGrp="1"/>
          </p:cNvSpPr>
          <p:nvPr>
            <p:ph type="sldNum" sz="quarter" idx="10"/>
          </p:nvPr>
        </p:nvSpPr>
        <p:spPr/>
        <p:txBody>
          <a:bodyPr/>
          <a:lstStyle/>
          <a:p>
            <a:fld id="{45B8A701-AFD2-43CB-A356-4D0DCF8AAF5F}" type="slidenum">
              <a:rPr lang="zh-CN" altLang="en-US" smtClean="0"/>
              <a:pPr/>
              <a:t>6</a:t>
            </a:fld>
            <a:endParaRPr lang="en-US" altLang="zh-CN"/>
          </a:p>
        </p:txBody>
      </p:sp>
      <p:sp>
        <p:nvSpPr>
          <p:cNvPr id="3" name="文本框 2">
            <a:extLst>
              <a:ext uri="{FF2B5EF4-FFF2-40B4-BE49-F238E27FC236}">
                <a16:creationId xmlns:a16="http://schemas.microsoft.com/office/drawing/2014/main" id="{9C5962DB-4EA9-D7A8-C986-1CCAE621F1FE}"/>
              </a:ext>
            </a:extLst>
          </p:cNvPr>
          <p:cNvSpPr txBox="1"/>
          <p:nvPr/>
        </p:nvSpPr>
        <p:spPr>
          <a:xfrm>
            <a:off x="3635896" y="2777410"/>
            <a:ext cx="3775393" cy="1303177"/>
          </a:xfrm>
          <a:prstGeom prst="rect">
            <a:avLst/>
          </a:prstGeom>
          <a:noFill/>
        </p:spPr>
        <p:txBody>
          <a:bodyPr wrap="none" rtlCol="0">
            <a:spAutoFit/>
          </a:bodyPr>
          <a:lstStyle/>
          <a:p>
            <a:pPr algn="ctr">
              <a:lnSpc>
                <a:spcPct val="150000"/>
              </a:lnSpc>
            </a:pPr>
            <a:r>
              <a:rPr lang="zh-CN" altLang="en-US" sz="2800" dirty="0">
                <a:latin typeface="+mn-lt"/>
              </a:rPr>
              <a:t>氯气为什么是黄绿色？</a:t>
            </a:r>
            <a:endParaRPr lang="en-US" altLang="zh-CN" sz="2800" dirty="0">
              <a:latin typeface="+mn-lt"/>
            </a:endParaRPr>
          </a:p>
          <a:p>
            <a:pPr algn="ctr">
              <a:lnSpc>
                <a:spcPct val="150000"/>
              </a:lnSpc>
            </a:pPr>
            <a:r>
              <a:rPr lang="zh-CN" altLang="en-US" sz="2800" dirty="0">
                <a:latin typeface="+mn-lt"/>
              </a:rPr>
              <a:t>价键理论无法解释光谱</a:t>
            </a:r>
            <a:endParaRPr kumimoji="1" lang="zh-CN" altLang="en-US" sz="2800" dirty="0">
              <a:latin typeface="+mn-lt"/>
            </a:endParaRPr>
          </a:p>
        </p:txBody>
      </p:sp>
      <p:pic>
        <p:nvPicPr>
          <p:cNvPr id="4" name="Picture 8" descr="See the source image">
            <a:extLst>
              <a:ext uri="{FF2B5EF4-FFF2-40B4-BE49-F238E27FC236}">
                <a16:creationId xmlns:a16="http://schemas.microsoft.com/office/drawing/2014/main" id="{AA095F80-AEEB-80C5-0FE7-DB22FD62E930}"/>
              </a:ext>
            </a:extLst>
          </p:cNvPr>
          <p:cNvPicPr>
            <a:picLocks noChangeAspect="1" noChangeArrowheads="1"/>
          </p:cNvPicPr>
          <p:nvPr/>
        </p:nvPicPr>
        <p:blipFill>
          <a:blip r:embed="rId2" cstate="hqprint">
            <a:extLst>
              <a:ext uri="{28A0092B-C50C-407E-A947-70E740481C1C}">
                <a14:useLocalDpi xmlns:a14="http://schemas.microsoft.com/office/drawing/2010/main"/>
              </a:ext>
            </a:extLst>
          </a:blip>
          <a:srcRect/>
          <a:stretch>
            <a:fillRect/>
          </a:stretch>
        </p:blipFill>
        <p:spPr bwMode="auto">
          <a:xfrm>
            <a:off x="839556" y="2237179"/>
            <a:ext cx="2383641" cy="2383641"/>
          </a:xfrm>
          <a:prstGeom prst="rect">
            <a:avLst/>
          </a:prstGeom>
          <a:noFill/>
          <a:extLst>
            <a:ext uri="{909E8E84-426E-40DD-AFC4-6F175D3DCCD1}">
              <a14:hiddenFill xmlns:a14="http://schemas.microsoft.com/office/drawing/2010/main">
                <a:solidFill>
                  <a:srgbClr val="FFFFFF"/>
                </a:solidFill>
              </a14:hiddenFill>
            </a:ext>
          </a:extLst>
        </p:spPr>
      </p:pic>
      <p:sp>
        <p:nvSpPr>
          <p:cNvPr id="6" name="Text Box 2">
            <a:extLst>
              <a:ext uri="{FF2B5EF4-FFF2-40B4-BE49-F238E27FC236}">
                <a16:creationId xmlns:a16="http://schemas.microsoft.com/office/drawing/2014/main" id="{21D8DD67-25FB-99A9-2FAD-8DBED2E1E6C8}"/>
              </a:ext>
            </a:extLst>
          </p:cNvPr>
          <p:cNvSpPr txBox="1">
            <a:spLocks noChangeArrowheads="1"/>
          </p:cNvSpPr>
          <p:nvPr/>
        </p:nvSpPr>
        <p:spPr bwMode="auto">
          <a:xfrm>
            <a:off x="1763688" y="188640"/>
            <a:ext cx="5832648" cy="584775"/>
          </a:xfrm>
          <a:prstGeom prst="rect">
            <a:avLst/>
          </a:prstGeom>
          <a:noFill/>
          <a:ln w="9525">
            <a:noFill/>
            <a:miter lim="800000"/>
            <a:headEnd/>
            <a:tailEnd/>
          </a:ln>
          <a:effectLst/>
        </p:spPr>
        <p:txBody>
          <a:bodyPr wrap="square">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algn="ctr" eaLnBrk="1" hangingPunct="1">
              <a:spcAft>
                <a:spcPct val="50000"/>
              </a:spcAft>
            </a:pPr>
            <a:r>
              <a:rPr lang="zh-CN" altLang="en-US" sz="3200" b="1" dirty="0">
                <a:solidFill>
                  <a:srgbClr val="0000FF"/>
                </a:solidFill>
                <a:latin typeface="+mj-lt"/>
                <a:ea typeface="+mj-ea"/>
                <a:cs typeface="+mj-cs"/>
              </a:rPr>
              <a:t>物质颜色和分子光谱</a:t>
            </a:r>
          </a:p>
        </p:txBody>
      </p:sp>
      <p:sp>
        <p:nvSpPr>
          <p:cNvPr id="7" name="矩形 6">
            <a:extLst>
              <a:ext uri="{FF2B5EF4-FFF2-40B4-BE49-F238E27FC236}">
                <a16:creationId xmlns:a16="http://schemas.microsoft.com/office/drawing/2014/main" id="{58D931FB-DEFE-7880-87CD-EABA8B1CAC5C}"/>
              </a:ext>
            </a:extLst>
          </p:cNvPr>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endParaRPr lang="zh-CN" altLang="en-US">
              <a:solidFill>
                <a:srgbClr val="000000"/>
              </a:solidFill>
            </a:endParaRPr>
          </a:p>
        </p:txBody>
      </p:sp>
    </p:spTree>
    <p:extLst>
      <p:ext uri="{BB962C8B-B14F-4D97-AF65-F5344CB8AC3E}">
        <p14:creationId xmlns:p14="http://schemas.microsoft.com/office/powerpoint/2010/main" val="13980655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灯片编号占位符 1"/>
          <p:cNvSpPr>
            <a:spLocks noGrp="1"/>
          </p:cNvSpPr>
          <p:nvPr>
            <p:ph type="sldNum" sz="quarter" idx="10"/>
          </p:nvPr>
        </p:nvSpPr>
        <p:spPr/>
        <p:txBody>
          <a:bodyPr/>
          <a:lstStyle/>
          <a:p>
            <a:fld id="{C63F62FC-6ED5-47AC-AF61-4B0211F06A69}" type="slidenum">
              <a:rPr lang="zh-CN" altLang="en-US"/>
              <a:pPr/>
              <a:t>7</a:t>
            </a:fld>
            <a:endParaRPr lang="en-US" altLang="zh-CN"/>
          </a:p>
        </p:txBody>
      </p:sp>
      <p:sp>
        <p:nvSpPr>
          <p:cNvPr id="1488898" name="Text Box 2"/>
          <p:cNvSpPr txBox="1">
            <a:spLocks noChangeArrowheads="1"/>
          </p:cNvSpPr>
          <p:nvPr/>
        </p:nvSpPr>
        <p:spPr bwMode="auto">
          <a:xfrm>
            <a:off x="252047" y="1052736"/>
            <a:ext cx="8773258" cy="1440010"/>
          </a:xfrm>
          <a:prstGeom prst="rect">
            <a:avLst/>
          </a:prstGeom>
          <a:noFill/>
          <a:ln w="9525">
            <a:noFill/>
            <a:miter lim="800000"/>
            <a:headEnd/>
            <a:tailEnd/>
          </a:ln>
          <a:effectLst/>
        </p:spPr>
        <p:txBody>
          <a:bodyPr>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a:lnSpc>
                <a:spcPct val="120000"/>
              </a:lnSpc>
              <a:spcBef>
                <a:spcPct val="10000"/>
              </a:spcBef>
            </a:pPr>
            <a:r>
              <a:rPr lang="zh-CN" altLang="en-US" dirty="0">
                <a:latin typeface="+mj-ea"/>
                <a:ea typeface="+mj-ea"/>
              </a:rPr>
              <a:t>分子轨道理论：电子离域</a:t>
            </a:r>
            <a:endParaRPr lang="en-US" altLang="zh-CN" dirty="0">
              <a:latin typeface="+mj-ea"/>
              <a:ea typeface="+mj-ea"/>
            </a:endParaRPr>
          </a:p>
          <a:p>
            <a:pPr>
              <a:lnSpc>
                <a:spcPct val="120000"/>
              </a:lnSpc>
              <a:spcBef>
                <a:spcPts val="600"/>
              </a:spcBef>
            </a:pPr>
            <a:r>
              <a:rPr lang="zh-CN" altLang="en-US" dirty="0">
                <a:latin typeface="+mj-ea"/>
                <a:ea typeface="+mj-ea"/>
              </a:rPr>
              <a:t>分子轨道法处理分子结构的结果与分子光谱数据吻合，因此</a:t>
            </a:r>
            <a:r>
              <a:rPr lang="en-US" altLang="zh-CN" dirty="0">
                <a:latin typeface="+mj-ea"/>
                <a:ea typeface="+mj-ea"/>
              </a:rPr>
              <a:t>20</a:t>
            </a:r>
            <a:r>
              <a:rPr lang="zh-CN" altLang="en-US" dirty="0">
                <a:latin typeface="+mj-ea"/>
                <a:ea typeface="+mj-ea"/>
              </a:rPr>
              <a:t>世纪</a:t>
            </a:r>
            <a:r>
              <a:rPr lang="en-US" altLang="zh-CN" dirty="0">
                <a:latin typeface="+mj-ea"/>
                <a:ea typeface="+mj-ea"/>
              </a:rPr>
              <a:t>50</a:t>
            </a:r>
            <a:r>
              <a:rPr lang="zh-CN" altLang="en-US" dirty="0">
                <a:latin typeface="+mj-ea"/>
                <a:ea typeface="+mj-ea"/>
              </a:rPr>
              <a:t>年代开始，价键理论逐渐被分子轨道理论所替代</a:t>
            </a:r>
          </a:p>
        </p:txBody>
      </p:sp>
      <p:pic>
        <p:nvPicPr>
          <p:cNvPr id="90119" name="图片 6" descr="220px-Mulliken_Hund_1929_Chicago.jpg"/>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252048" y="3356992"/>
            <a:ext cx="1696268" cy="1959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8"/>
          <p:cNvSpPr txBox="1"/>
          <p:nvPr/>
        </p:nvSpPr>
        <p:spPr>
          <a:xfrm>
            <a:off x="38100" y="5389765"/>
            <a:ext cx="2043059" cy="830997"/>
          </a:xfrm>
          <a:prstGeom prst="rect">
            <a:avLst/>
          </a:prstGeom>
          <a:noFill/>
        </p:spPr>
        <p:txBody>
          <a:bodyPr wrap="square">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algn="ctr" eaLnBrk="1" hangingPunct="1"/>
            <a:r>
              <a:rPr lang="en-US" altLang="zh-CN" sz="1600" b="1" dirty="0"/>
              <a:t>Robert </a:t>
            </a:r>
            <a:r>
              <a:rPr lang="en-US" altLang="zh-CN" sz="1600" b="1" dirty="0" err="1"/>
              <a:t>Mulliken</a:t>
            </a:r>
            <a:r>
              <a:rPr lang="en-US" altLang="zh-CN" sz="1600" b="1" dirty="0"/>
              <a:t> and Friedrich Hermann </a:t>
            </a:r>
            <a:r>
              <a:rPr lang="en-US" altLang="zh-CN" sz="1600" b="1" dirty="0" err="1"/>
              <a:t>Hund</a:t>
            </a:r>
            <a:r>
              <a:rPr lang="en-US" altLang="zh-CN" sz="1600" b="1" dirty="0"/>
              <a:t> 1929</a:t>
            </a:r>
            <a:endParaRPr lang="zh-CN" altLang="en-US" sz="1600" b="1" dirty="0"/>
          </a:p>
        </p:txBody>
      </p:sp>
      <p:sp>
        <p:nvSpPr>
          <p:cNvPr id="1485828" name="Text Box 4"/>
          <p:cNvSpPr txBox="1">
            <a:spLocks noChangeArrowheads="1"/>
          </p:cNvSpPr>
          <p:nvPr/>
        </p:nvSpPr>
        <p:spPr bwMode="auto">
          <a:xfrm>
            <a:off x="2106461" y="5373235"/>
            <a:ext cx="6930035" cy="936347"/>
          </a:xfrm>
          <a:prstGeom prst="rect">
            <a:avLst/>
          </a:prstGeom>
          <a:noFill/>
          <a:ln w="9525">
            <a:noFill/>
            <a:miter lim="800000"/>
            <a:headEnd/>
            <a:tailEnd/>
          </a:ln>
          <a:effectLst/>
        </p:spPr>
        <p:txBody>
          <a:bodyPr wrap="square">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algn="ctr">
              <a:lnSpc>
                <a:spcPct val="120000"/>
              </a:lnSpc>
              <a:spcBef>
                <a:spcPct val="50000"/>
              </a:spcBef>
            </a:pPr>
            <a:r>
              <a:rPr lang="zh-CN" altLang="en-US" b="1" dirty="0">
                <a:solidFill>
                  <a:schemeClr val="accent2"/>
                </a:solidFill>
                <a:latin typeface="Arial" charset="0"/>
              </a:rPr>
              <a:t>用量子力学创立化学结构分子轨道理论，阐明分子的共价键本质和电子结构，</a:t>
            </a:r>
            <a:r>
              <a:rPr lang="en-US" altLang="zh-CN" b="1" dirty="0">
                <a:solidFill>
                  <a:schemeClr val="accent2"/>
                </a:solidFill>
                <a:latin typeface="Arial" charset="0"/>
              </a:rPr>
              <a:t>1966</a:t>
            </a:r>
            <a:r>
              <a:rPr lang="zh-CN" altLang="en-US" b="1" dirty="0">
                <a:solidFill>
                  <a:schemeClr val="accent2"/>
                </a:solidFill>
                <a:latin typeface="Arial" charset="0"/>
              </a:rPr>
              <a:t>年诺贝尔化学奖</a:t>
            </a:r>
            <a:endParaRPr lang="zh-CN" altLang="en-US" b="1" dirty="0">
              <a:solidFill>
                <a:schemeClr val="accent2"/>
              </a:solidFill>
            </a:endParaRPr>
          </a:p>
        </p:txBody>
      </p:sp>
      <p:sp>
        <p:nvSpPr>
          <p:cNvPr id="90122" name="Text Box 10"/>
          <p:cNvSpPr txBox="1">
            <a:spLocks noChangeArrowheads="1"/>
          </p:cNvSpPr>
          <p:nvPr/>
        </p:nvSpPr>
        <p:spPr bwMode="auto">
          <a:xfrm>
            <a:off x="2223098" y="3995155"/>
            <a:ext cx="836734"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1425" tIns="45712" rIns="91425" bIns="45712">
            <a:spAutoFit/>
          </a:bodyPr>
          <a:lstStyle/>
          <a:p>
            <a:pPr algn="ctr"/>
            <a:r>
              <a:rPr lang="zh-CN" altLang="en-US" b="1" dirty="0">
                <a:solidFill>
                  <a:srgbClr val="FF0000"/>
                </a:solidFill>
              </a:rPr>
              <a:t>定域</a:t>
            </a:r>
          </a:p>
        </p:txBody>
      </p:sp>
      <p:sp>
        <p:nvSpPr>
          <p:cNvPr id="90123" name="Text Box 11"/>
          <p:cNvSpPr txBox="1">
            <a:spLocks noChangeArrowheads="1"/>
          </p:cNvSpPr>
          <p:nvPr/>
        </p:nvSpPr>
        <p:spPr bwMode="auto">
          <a:xfrm>
            <a:off x="7956376" y="3907904"/>
            <a:ext cx="798634"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1425" tIns="45712" rIns="91425" bIns="45712">
            <a:spAutoFit/>
          </a:bodyPr>
          <a:lstStyle/>
          <a:p>
            <a:pPr algn="ctr"/>
            <a:r>
              <a:rPr lang="zh-CN" altLang="en-US" b="1" dirty="0">
                <a:solidFill>
                  <a:srgbClr val="FF0000"/>
                </a:solidFill>
              </a:rPr>
              <a:t>离域</a:t>
            </a:r>
          </a:p>
        </p:txBody>
      </p:sp>
      <p:sp>
        <p:nvSpPr>
          <p:cNvPr id="11" name="矩形 10"/>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endParaRPr lang="zh-CN" altLang="en-US">
              <a:solidFill>
                <a:srgbClr val="000000"/>
              </a:solidFill>
            </a:endParaRPr>
          </a:p>
        </p:txBody>
      </p:sp>
      <p:sp>
        <p:nvSpPr>
          <p:cNvPr id="12" name="Text Box 2"/>
          <p:cNvSpPr txBox="1">
            <a:spLocks noChangeArrowheads="1"/>
          </p:cNvSpPr>
          <p:nvPr/>
        </p:nvSpPr>
        <p:spPr bwMode="auto">
          <a:xfrm>
            <a:off x="1619672" y="188640"/>
            <a:ext cx="6035847" cy="584775"/>
          </a:xfrm>
          <a:prstGeom prst="rect">
            <a:avLst/>
          </a:prstGeom>
          <a:noFill/>
          <a:ln w="9525">
            <a:noFill/>
            <a:miter lim="800000"/>
            <a:headEnd/>
            <a:tailEnd/>
          </a:ln>
          <a:effectLst/>
        </p:spPr>
        <p:txBody>
          <a:bodyPr wrap="square">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algn="ctr" eaLnBrk="1" hangingPunct="1">
              <a:spcAft>
                <a:spcPct val="50000"/>
              </a:spcAft>
            </a:pPr>
            <a:r>
              <a:rPr lang="zh-CN" altLang="en-US" sz="3200" b="1" dirty="0">
                <a:solidFill>
                  <a:srgbClr val="C00000"/>
                </a:solidFill>
                <a:latin typeface="+mj-lt"/>
                <a:ea typeface="+mj-ea"/>
                <a:cs typeface="+mj-cs"/>
              </a:rPr>
              <a:t>分子轨道理论</a:t>
            </a:r>
          </a:p>
        </p:txBody>
      </p:sp>
      <p:pic>
        <p:nvPicPr>
          <p:cNvPr id="315394" name="Picture 2" descr="See the source image">
            <a:extLst>
              <a:ext uri="{FF2B5EF4-FFF2-40B4-BE49-F238E27FC236}">
                <a16:creationId xmlns:a16="http://schemas.microsoft.com/office/drawing/2014/main" id="{A12EF591-AA3F-1B46-BCC7-1BC130781360}"/>
              </a:ext>
            </a:extLst>
          </p:cNvPr>
          <p:cNvPicPr>
            <a:picLocks noChangeAspect="1" noChangeArrowheads="1"/>
          </p:cNvPicPr>
          <p:nvPr/>
        </p:nvPicPr>
        <p:blipFill rotWithShape="1">
          <a:blip r:embed="rId3">
            <a:extLst>
              <a:ext uri="{28A0092B-C50C-407E-A947-70E740481C1C}">
                <a14:useLocalDpi xmlns:a14="http://schemas.microsoft.com/office/drawing/2010/main"/>
              </a:ext>
            </a:extLst>
          </a:blip>
          <a:srcRect/>
          <a:stretch/>
        </p:blipFill>
        <p:spPr bwMode="auto">
          <a:xfrm>
            <a:off x="3131840" y="3698080"/>
            <a:ext cx="4751739" cy="108012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灯片编号占位符 1"/>
          <p:cNvSpPr>
            <a:spLocks noGrp="1"/>
          </p:cNvSpPr>
          <p:nvPr>
            <p:ph type="sldNum" sz="quarter" idx="10"/>
          </p:nvPr>
        </p:nvSpPr>
        <p:spPr/>
        <p:txBody>
          <a:bodyPr/>
          <a:lstStyle/>
          <a:p>
            <a:fld id="{0E36F7B6-F580-4D32-B0EA-593FD06B0E03}" type="slidenum">
              <a:rPr lang="zh-CN" altLang="en-US"/>
              <a:pPr/>
              <a:t>8</a:t>
            </a:fld>
            <a:endParaRPr lang="en-US" altLang="zh-CN"/>
          </a:p>
        </p:txBody>
      </p:sp>
      <p:sp>
        <p:nvSpPr>
          <p:cNvPr id="1489922" name="Text Box 2"/>
          <p:cNvSpPr txBox="1">
            <a:spLocks noChangeArrowheads="1"/>
          </p:cNvSpPr>
          <p:nvPr/>
        </p:nvSpPr>
        <p:spPr bwMode="auto">
          <a:xfrm>
            <a:off x="179512" y="1143001"/>
            <a:ext cx="8749077" cy="14219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81000" indent="-381000"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a:lnSpc>
                <a:spcPct val="120000"/>
              </a:lnSpc>
              <a:spcBef>
                <a:spcPct val="20000"/>
              </a:spcBef>
            </a:pPr>
            <a:r>
              <a:rPr lang="en-US" altLang="zh-CN" dirty="0">
                <a:solidFill>
                  <a:schemeClr val="accent2"/>
                </a:solidFill>
              </a:rPr>
              <a:t>1)  </a:t>
            </a:r>
            <a:r>
              <a:rPr lang="zh-CN" altLang="en-US" dirty="0">
                <a:solidFill>
                  <a:schemeClr val="accent2"/>
                </a:solidFill>
              </a:rPr>
              <a:t>把分子看作一个整体，其中电子不再从属于某一个原子而是在整个分子势场范围内运动。因此，分子中的电子运动状态用分子轨道波函数</a:t>
            </a:r>
            <a:r>
              <a:rPr lang="en-US" altLang="zh-CN" dirty="0">
                <a:solidFill>
                  <a:schemeClr val="accent2"/>
                </a:solidFill>
              </a:rPr>
              <a:t>(</a:t>
            </a:r>
            <a:r>
              <a:rPr lang="zh-CN" altLang="en-US" dirty="0">
                <a:solidFill>
                  <a:schemeClr val="accent2"/>
                </a:solidFill>
              </a:rPr>
              <a:t>简称分子轨道</a:t>
            </a:r>
            <a:r>
              <a:rPr lang="en-US" altLang="zh-CN" dirty="0">
                <a:solidFill>
                  <a:schemeClr val="accent2"/>
                </a:solidFill>
              </a:rPr>
              <a:t>)</a:t>
            </a:r>
            <a:r>
              <a:rPr lang="zh-CN" altLang="en-US" dirty="0">
                <a:solidFill>
                  <a:schemeClr val="accent2"/>
                </a:solidFill>
              </a:rPr>
              <a:t>来描述。</a:t>
            </a:r>
          </a:p>
        </p:txBody>
      </p:sp>
      <p:sp>
        <p:nvSpPr>
          <p:cNvPr id="91143" name="Rectangle 7"/>
          <p:cNvSpPr>
            <a:spLocks noChangeArrowheads="1"/>
          </p:cNvSpPr>
          <p:nvPr/>
        </p:nvSpPr>
        <p:spPr bwMode="auto">
          <a:xfrm>
            <a:off x="383931" y="5971943"/>
            <a:ext cx="8676543" cy="76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25" tIns="45712" rIns="91425" bIns="45712">
            <a:spAutoFit/>
          </a:bodyPr>
          <a:lstStyle/>
          <a:p>
            <a:pPr eaLnBrk="0" hangingPunct="0">
              <a:lnSpc>
                <a:spcPct val="110000"/>
              </a:lnSpc>
              <a:spcBef>
                <a:spcPct val="10000"/>
              </a:spcBef>
            </a:pPr>
            <a:r>
              <a:rPr lang="en-US" altLang="en-US" sz="2000" b="1" dirty="0"/>
              <a:t>它于1929年由 J. </a:t>
            </a:r>
            <a:r>
              <a:rPr lang="en-US" altLang="en-US" sz="2000" b="1" dirty="0" err="1"/>
              <a:t>Lennard</a:t>
            </a:r>
            <a:r>
              <a:rPr lang="en-US" altLang="en-US" sz="2000" b="1" dirty="0"/>
              <a:t>-Jones </a:t>
            </a:r>
            <a:r>
              <a:rPr lang="en-US" altLang="en-US" sz="2000" b="1" dirty="0" err="1"/>
              <a:t>引入用于描述元素周期表第一行上原子构成的双原子分子的成键</a:t>
            </a:r>
            <a:r>
              <a:rPr lang="zh-CN" altLang="en-US" sz="2000" b="1" dirty="0"/>
              <a:t>，从而奠定了原子轨道线性组合分子轨道法的基础。</a:t>
            </a:r>
          </a:p>
        </p:txBody>
      </p:sp>
      <p:sp>
        <p:nvSpPr>
          <p:cNvPr id="91144" name="Rectangle 8"/>
          <p:cNvSpPr>
            <a:spLocks noChangeArrowheads="1"/>
          </p:cNvSpPr>
          <p:nvPr/>
        </p:nvSpPr>
        <p:spPr bwMode="auto">
          <a:xfrm>
            <a:off x="179512" y="2734093"/>
            <a:ext cx="8676543" cy="2495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just">
              <a:lnSpc>
                <a:spcPct val="110000"/>
              </a:lnSpc>
            </a:pPr>
            <a:r>
              <a:rPr lang="zh-CN" altLang="en-US" dirty="0">
                <a:solidFill>
                  <a:schemeClr val="accent2"/>
                </a:solidFill>
                <a:latin typeface="Arial" charset="0"/>
              </a:rPr>
              <a:t>    分子轨道理论认为：分子轨道可以由原子轨道的线性组合而得到，即：</a:t>
            </a:r>
          </a:p>
          <a:p>
            <a:pPr algn="just">
              <a:lnSpc>
                <a:spcPct val="110000"/>
              </a:lnSpc>
            </a:pPr>
            <a:endParaRPr lang="zh-CN" altLang="en-US" dirty="0">
              <a:solidFill>
                <a:schemeClr val="accent2"/>
              </a:solidFill>
              <a:latin typeface="Arial" charset="0"/>
            </a:endParaRPr>
          </a:p>
          <a:p>
            <a:pPr algn="just">
              <a:lnSpc>
                <a:spcPct val="110000"/>
              </a:lnSpc>
            </a:pPr>
            <a:r>
              <a:rPr lang="zh-CN" altLang="en-US" dirty="0">
                <a:solidFill>
                  <a:schemeClr val="accent2"/>
                </a:solidFill>
                <a:latin typeface="Arial" charset="0"/>
              </a:rPr>
              <a:t>这种方法称为</a:t>
            </a:r>
            <a:r>
              <a:rPr lang="en-US" altLang="zh-CN" dirty="0">
                <a:solidFill>
                  <a:srgbClr val="FF0000"/>
                </a:solidFill>
                <a:latin typeface="Arial" charset="0"/>
              </a:rPr>
              <a:t>LCAO</a:t>
            </a:r>
            <a:r>
              <a:rPr lang="zh-CN" altLang="en-US" dirty="0">
                <a:solidFill>
                  <a:srgbClr val="FF0000"/>
                </a:solidFill>
                <a:latin typeface="Arial" charset="0"/>
              </a:rPr>
              <a:t>－</a:t>
            </a:r>
            <a:r>
              <a:rPr lang="en-US" altLang="zh-CN" dirty="0">
                <a:solidFill>
                  <a:srgbClr val="FF0000"/>
                </a:solidFill>
                <a:latin typeface="Arial" charset="0"/>
              </a:rPr>
              <a:t>MO</a:t>
            </a:r>
            <a:r>
              <a:rPr lang="en-US" altLang="zh-CN" dirty="0">
                <a:solidFill>
                  <a:schemeClr val="accent2"/>
                </a:solidFill>
                <a:latin typeface="Arial" charset="0"/>
              </a:rPr>
              <a:t>(</a:t>
            </a:r>
            <a:r>
              <a:rPr lang="zh-CN" altLang="en-US" dirty="0">
                <a:solidFill>
                  <a:schemeClr val="accent2"/>
                </a:solidFill>
                <a:latin typeface="Arial" charset="0"/>
              </a:rPr>
              <a:t>线性组合原子轨道</a:t>
            </a:r>
            <a:r>
              <a:rPr lang="en-US" altLang="zh-CN" dirty="0">
                <a:solidFill>
                  <a:schemeClr val="accent2"/>
                </a:solidFill>
                <a:latin typeface="Arial" charset="0"/>
              </a:rPr>
              <a:t>-</a:t>
            </a:r>
            <a:r>
              <a:rPr lang="zh-CN" altLang="en-US" dirty="0">
                <a:solidFill>
                  <a:schemeClr val="accent2"/>
                </a:solidFill>
                <a:latin typeface="Arial" charset="0"/>
              </a:rPr>
              <a:t>分子轨道法</a:t>
            </a:r>
            <a:r>
              <a:rPr lang="en-US" altLang="zh-CN" dirty="0">
                <a:solidFill>
                  <a:schemeClr val="accent2"/>
                </a:solidFill>
                <a:latin typeface="Arial" charset="0"/>
              </a:rPr>
              <a:t>)</a:t>
            </a:r>
            <a:r>
              <a:rPr lang="zh-CN" altLang="en-US" dirty="0">
                <a:solidFill>
                  <a:schemeClr val="accent2"/>
                </a:solidFill>
                <a:latin typeface="Arial" charset="0"/>
              </a:rPr>
              <a:t>，在一个分子中，分子轨道的数目等于组成分子的各原子轨道数目之和。设第</a:t>
            </a:r>
            <a:r>
              <a:rPr lang="en-US" altLang="zh-CN" i="1" dirty="0" err="1">
                <a:solidFill>
                  <a:schemeClr val="accent2"/>
                </a:solidFill>
                <a:latin typeface="Arial" charset="0"/>
              </a:rPr>
              <a:t>i</a:t>
            </a:r>
            <a:r>
              <a:rPr lang="zh-CN" altLang="en-US" dirty="0">
                <a:solidFill>
                  <a:schemeClr val="accent2"/>
                </a:solidFill>
                <a:latin typeface="Arial" charset="0"/>
              </a:rPr>
              <a:t>个原子轨道为</a:t>
            </a:r>
            <a:r>
              <a:rPr lang="el-GR" altLang="zh-CN" dirty="0">
                <a:solidFill>
                  <a:schemeClr val="accent2"/>
                </a:solidFill>
                <a:latin typeface="Arial" charset="0"/>
              </a:rPr>
              <a:t>φ</a:t>
            </a:r>
            <a:r>
              <a:rPr lang="en-US" altLang="zh-CN" i="1" baseline="-25000" dirty="0" err="1">
                <a:solidFill>
                  <a:schemeClr val="accent2"/>
                </a:solidFill>
                <a:latin typeface="Arial" charset="0"/>
              </a:rPr>
              <a:t>i</a:t>
            </a:r>
            <a:r>
              <a:rPr lang="zh-CN" altLang="en-US" dirty="0">
                <a:solidFill>
                  <a:schemeClr val="accent2"/>
                </a:solidFill>
                <a:latin typeface="Arial" charset="0"/>
              </a:rPr>
              <a:t>，第</a:t>
            </a:r>
            <a:r>
              <a:rPr lang="en-US" altLang="zh-CN" i="1" dirty="0">
                <a:solidFill>
                  <a:schemeClr val="accent2"/>
                </a:solidFill>
                <a:latin typeface="Arial" charset="0"/>
              </a:rPr>
              <a:t>k</a:t>
            </a:r>
            <a:r>
              <a:rPr lang="zh-CN" altLang="en-US" dirty="0">
                <a:solidFill>
                  <a:schemeClr val="accent2"/>
                </a:solidFill>
                <a:latin typeface="Arial" charset="0"/>
              </a:rPr>
              <a:t>个分子轨道为</a:t>
            </a:r>
            <a:r>
              <a:rPr lang="el-GR" altLang="zh-CN" dirty="0">
                <a:solidFill>
                  <a:schemeClr val="accent2"/>
                </a:solidFill>
                <a:latin typeface="Arial" charset="0"/>
              </a:rPr>
              <a:t>ψ</a:t>
            </a:r>
            <a:r>
              <a:rPr lang="en-US" altLang="zh-CN" i="1" baseline="-25000" dirty="0">
                <a:solidFill>
                  <a:schemeClr val="accent2"/>
                </a:solidFill>
                <a:latin typeface="Arial" charset="0"/>
              </a:rPr>
              <a:t>k</a:t>
            </a:r>
            <a:r>
              <a:rPr lang="zh-CN" altLang="en-US" dirty="0">
                <a:solidFill>
                  <a:schemeClr val="accent2"/>
                </a:solidFill>
                <a:latin typeface="Arial" charset="0"/>
              </a:rPr>
              <a:t>，则</a:t>
            </a:r>
            <a:r>
              <a:rPr lang="el-GR" altLang="zh-CN" dirty="0">
                <a:solidFill>
                  <a:schemeClr val="accent2"/>
                </a:solidFill>
                <a:latin typeface="Arial" charset="0"/>
              </a:rPr>
              <a:t>ψ</a:t>
            </a:r>
            <a:r>
              <a:rPr lang="en-US" altLang="zh-CN" i="1" baseline="-25000" dirty="0">
                <a:solidFill>
                  <a:schemeClr val="accent2"/>
                </a:solidFill>
                <a:latin typeface="Arial" charset="0"/>
              </a:rPr>
              <a:t>k</a:t>
            </a:r>
            <a:r>
              <a:rPr lang="zh-CN" altLang="en-US" dirty="0">
                <a:solidFill>
                  <a:schemeClr val="accent2"/>
                </a:solidFill>
                <a:latin typeface="Arial" charset="0"/>
              </a:rPr>
              <a:t>可写成：</a:t>
            </a:r>
            <a:endParaRPr lang="en-US" altLang="zh-CN" dirty="0">
              <a:solidFill>
                <a:schemeClr val="accent2"/>
              </a:solidFill>
              <a:latin typeface="Arial" charset="0"/>
            </a:endParaRPr>
          </a:p>
        </p:txBody>
      </p:sp>
      <p:graphicFrame>
        <p:nvGraphicFramePr>
          <p:cNvPr id="91145" name="Object 9"/>
          <p:cNvGraphicFramePr>
            <a:graphicFrameLocks noChangeAspect="1"/>
          </p:cNvGraphicFramePr>
          <p:nvPr/>
        </p:nvGraphicFramePr>
        <p:xfrm>
          <a:off x="2492620" y="3241675"/>
          <a:ext cx="3654669" cy="547688"/>
        </p:xfrm>
        <a:graphic>
          <a:graphicData uri="http://schemas.openxmlformats.org/presentationml/2006/ole">
            <mc:AlternateContent xmlns:mc="http://schemas.openxmlformats.org/markup-compatibility/2006">
              <mc:Choice xmlns:v="urn:schemas-microsoft-com:vml" Requires="v">
                <p:oleObj name="公式" r:id="rId2" imgW="1650960" imgH="228600" progId="Equation.3">
                  <p:embed/>
                </p:oleObj>
              </mc:Choice>
              <mc:Fallback>
                <p:oleObj name="公式" r:id="rId2" imgW="1650960" imgH="228600" progId="Equation.3">
                  <p:embed/>
                  <p:pic>
                    <p:nvPicPr>
                      <p:cNvPr id="0" name="Object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92620" y="3241675"/>
                        <a:ext cx="3654669" cy="5476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1147" name="Object 11"/>
          <p:cNvGraphicFramePr>
            <a:graphicFrameLocks noChangeAspect="1"/>
          </p:cNvGraphicFramePr>
          <p:nvPr>
            <p:extLst>
              <p:ext uri="{D42A27DB-BD31-4B8C-83A1-F6EECF244321}">
                <p14:modId xmlns:p14="http://schemas.microsoft.com/office/powerpoint/2010/main" val="1912436238"/>
              </p:ext>
            </p:extLst>
          </p:nvPr>
        </p:nvGraphicFramePr>
        <p:xfrm>
          <a:off x="3575538" y="5229200"/>
          <a:ext cx="1793631" cy="795337"/>
        </p:xfrm>
        <a:graphic>
          <a:graphicData uri="http://schemas.openxmlformats.org/presentationml/2006/ole">
            <mc:AlternateContent xmlns:mc="http://schemas.openxmlformats.org/markup-compatibility/2006">
              <mc:Choice xmlns:v="urn:schemas-microsoft-com:vml" Requires="v">
                <p:oleObj name="公式" r:id="rId4" imgW="838080" imgH="342720" progId="Equation.3">
                  <p:embed/>
                </p:oleObj>
              </mc:Choice>
              <mc:Fallback>
                <p:oleObj name="公式" r:id="rId4" imgW="838080" imgH="342720" progId="Equation.3">
                  <p:embed/>
                  <p:pic>
                    <p:nvPicPr>
                      <p:cNvPr id="0" name="Object 1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75538" y="5229200"/>
                        <a:ext cx="1793631" cy="7953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 name="矩形 8"/>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endParaRPr lang="zh-CN" altLang="en-US">
              <a:solidFill>
                <a:srgbClr val="000000"/>
              </a:solidFill>
            </a:endParaRPr>
          </a:p>
        </p:txBody>
      </p:sp>
      <p:sp>
        <p:nvSpPr>
          <p:cNvPr id="10" name="Text Box 2"/>
          <p:cNvSpPr txBox="1">
            <a:spLocks noChangeArrowheads="1"/>
          </p:cNvSpPr>
          <p:nvPr/>
        </p:nvSpPr>
        <p:spPr bwMode="auto">
          <a:xfrm>
            <a:off x="1691680" y="188640"/>
            <a:ext cx="6035847" cy="584775"/>
          </a:xfrm>
          <a:prstGeom prst="rect">
            <a:avLst/>
          </a:prstGeom>
          <a:noFill/>
          <a:ln w="9525">
            <a:noFill/>
            <a:miter lim="800000"/>
            <a:headEnd/>
            <a:tailEnd/>
          </a:ln>
          <a:effectLst/>
        </p:spPr>
        <p:txBody>
          <a:bodyPr wrap="square">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algn="ctr" eaLnBrk="1" hangingPunct="1">
              <a:spcAft>
                <a:spcPct val="50000"/>
              </a:spcAft>
            </a:pPr>
            <a:r>
              <a:rPr lang="zh-CN" altLang="en-US" sz="3200" b="1" dirty="0">
                <a:solidFill>
                  <a:srgbClr val="C00000"/>
                </a:solidFill>
                <a:latin typeface="+mj-lt"/>
                <a:ea typeface="+mj-ea"/>
                <a:cs typeface="+mj-cs"/>
              </a:rPr>
              <a:t>分子轨道理论要点</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灯片编号占位符 3"/>
          <p:cNvSpPr>
            <a:spLocks noGrp="1"/>
          </p:cNvSpPr>
          <p:nvPr>
            <p:ph type="sldNum" sz="quarter" idx="10"/>
          </p:nvPr>
        </p:nvSpPr>
        <p:spPr/>
        <p:txBody>
          <a:bodyPr/>
          <a:lstStyle/>
          <a:p>
            <a:fld id="{AE5ADDB2-CFA4-40C8-AC35-63E03324CE39}" type="slidenum">
              <a:rPr lang="zh-CN" altLang="en-US"/>
              <a:pPr/>
              <a:t>9</a:t>
            </a:fld>
            <a:endParaRPr lang="en-US" altLang="zh-CN"/>
          </a:p>
        </p:txBody>
      </p:sp>
      <p:sp>
        <p:nvSpPr>
          <p:cNvPr id="307202" name="Rectangle 2"/>
          <p:cNvSpPr>
            <a:spLocks noGrp="1" noChangeArrowheads="1"/>
          </p:cNvSpPr>
          <p:nvPr>
            <p:ph type="title"/>
          </p:nvPr>
        </p:nvSpPr>
        <p:spPr>
          <a:xfrm>
            <a:off x="736264" y="226900"/>
            <a:ext cx="6978688" cy="579438"/>
          </a:xfrm>
        </p:spPr>
        <p:txBody>
          <a:bodyPr/>
          <a:lstStyle/>
          <a:p>
            <a:r>
              <a:rPr lang="zh-CN" altLang="en-US" sz="3200" dirty="0"/>
              <a:t>分子轨道法求解</a:t>
            </a:r>
            <a:r>
              <a:rPr lang="en-US" altLang="zh-CN" sz="3200" dirty="0"/>
              <a:t>H</a:t>
            </a:r>
            <a:r>
              <a:rPr lang="en-US" altLang="zh-CN" sz="3200" baseline="-25000" dirty="0"/>
              <a:t>2</a:t>
            </a:r>
            <a:r>
              <a:rPr lang="en-US" altLang="zh-CN" sz="3200" baseline="30000" dirty="0"/>
              <a:t>+</a:t>
            </a:r>
            <a:r>
              <a:rPr lang="zh-CN" altLang="en-US" sz="3200" dirty="0"/>
              <a:t> 分子简单过程</a:t>
            </a:r>
          </a:p>
        </p:txBody>
      </p:sp>
      <p:graphicFrame>
        <p:nvGraphicFramePr>
          <p:cNvPr id="307205" name="Object 5"/>
          <p:cNvGraphicFramePr>
            <a:graphicFrameLocks noChangeAspect="1"/>
          </p:cNvGraphicFramePr>
          <p:nvPr>
            <p:extLst>
              <p:ext uri="{D42A27DB-BD31-4B8C-83A1-F6EECF244321}">
                <p14:modId xmlns:p14="http://schemas.microsoft.com/office/powerpoint/2010/main" val="656241528"/>
              </p:ext>
            </p:extLst>
          </p:nvPr>
        </p:nvGraphicFramePr>
        <p:xfrm>
          <a:off x="1115616" y="1334151"/>
          <a:ext cx="1290577" cy="518630"/>
        </p:xfrm>
        <a:graphic>
          <a:graphicData uri="http://schemas.openxmlformats.org/presentationml/2006/ole">
            <mc:AlternateContent xmlns:mc="http://schemas.openxmlformats.org/markup-compatibility/2006">
              <mc:Choice xmlns:v="urn:schemas-microsoft-com:vml" Requires="v">
                <p:oleObj name="Equation" r:id="rId2" imgW="647640" imgH="241200" progId="Equation.DSMT4">
                  <p:embed/>
                </p:oleObj>
              </mc:Choice>
              <mc:Fallback>
                <p:oleObj name="Equation" r:id="rId2" imgW="647640" imgH="241200" progId="Equation.DSMT4">
                  <p:embed/>
                  <p:pic>
                    <p:nvPicPr>
                      <p:cNvPr id="0" name="Object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5616" y="1334151"/>
                        <a:ext cx="1290577" cy="518630"/>
                      </a:xfrm>
                      <a:prstGeom prst="rect">
                        <a:avLst/>
                      </a:prstGeom>
                      <a:noFill/>
                      <a:ln>
                        <a:noFill/>
                      </a:ln>
                      <a:effectLst/>
                    </p:spPr>
                  </p:pic>
                </p:oleObj>
              </mc:Fallback>
            </mc:AlternateContent>
          </a:graphicData>
        </a:graphic>
      </p:graphicFrame>
      <p:graphicFrame>
        <p:nvGraphicFramePr>
          <p:cNvPr id="307210" name="Object 10"/>
          <p:cNvGraphicFramePr>
            <a:graphicFrameLocks noGrp="1" noChangeAspect="1"/>
          </p:cNvGraphicFramePr>
          <p:nvPr>
            <p:ph type="body" idx="1"/>
            <p:extLst>
              <p:ext uri="{D42A27DB-BD31-4B8C-83A1-F6EECF244321}">
                <p14:modId xmlns:p14="http://schemas.microsoft.com/office/powerpoint/2010/main" val="522201230"/>
              </p:ext>
            </p:extLst>
          </p:nvPr>
        </p:nvGraphicFramePr>
        <p:xfrm>
          <a:off x="2675358" y="1256218"/>
          <a:ext cx="3312640" cy="847723"/>
        </p:xfrm>
        <a:graphic>
          <a:graphicData uri="http://schemas.openxmlformats.org/presentationml/2006/ole">
            <mc:AlternateContent xmlns:mc="http://schemas.openxmlformats.org/markup-compatibility/2006">
              <mc:Choice xmlns:v="urn:schemas-microsoft-com:vml" Requires="v">
                <p:oleObj name="Equation" r:id="rId4" imgW="1828800" imgH="431640" progId="Equation.DSMT4">
                  <p:embed/>
                </p:oleObj>
              </mc:Choice>
              <mc:Fallback>
                <p:oleObj name="Equation" r:id="rId4" imgW="1828800" imgH="431640" progId="Equation.DSMT4">
                  <p:embed/>
                  <p:pic>
                    <p:nvPicPr>
                      <p:cNvPr id="0" name="Object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75358" y="1256218"/>
                        <a:ext cx="3312640" cy="847723"/>
                      </a:xfrm>
                      <a:prstGeom prst="rect">
                        <a:avLst/>
                      </a:prstGeom>
                    </p:spPr>
                  </p:pic>
                </p:oleObj>
              </mc:Fallback>
            </mc:AlternateContent>
          </a:graphicData>
        </a:graphic>
      </p:graphicFrame>
      <p:sp>
        <p:nvSpPr>
          <p:cNvPr id="307216" name="Text Box 16"/>
          <p:cNvSpPr txBox="1">
            <a:spLocks noChangeArrowheads="1"/>
          </p:cNvSpPr>
          <p:nvPr/>
        </p:nvSpPr>
        <p:spPr bwMode="auto">
          <a:xfrm>
            <a:off x="703384" y="2433638"/>
            <a:ext cx="293809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spcBef>
                <a:spcPct val="50000"/>
              </a:spcBef>
            </a:pPr>
            <a:r>
              <a:rPr lang="en-US" altLang="zh-CN">
                <a:latin typeface="Arial" charset="0"/>
              </a:rPr>
              <a:t>H</a:t>
            </a:r>
            <a:r>
              <a:rPr lang="zh-CN" altLang="en-US">
                <a:latin typeface="Arial" charset="0"/>
              </a:rPr>
              <a:t>原子基态波函数为：</a:t>
            </a:r>
          </a:p>
        </p:txBody>
      </p:sp>
      <p:graphicFrame>
        <p:nvGraphicFramePr>
          <p:cNvPr id="307217" name="Object 17"/>
          <p:cNvGraphicFramePr>
            <a:graphicFrameLocks noChangeAspect="1"/>
          </p:cNvGraphicFramePr>
          <p:nvPr/>
        </p:nvGraphicFramePr>
        <p:xfrm>
          <a:off x="3774831" y="2193925"/>
          <a:ext cx="1395046" cy="857250"/>
        </p:xfrm>
        <a:graphic>
          <a:graphicData uri="http://schemas.openxmlformats.org/presentationml/2006/ole">
            <mc:AlternateContent xmlns:mc="http://schemas.openxmlformats.org/markup-compatibility/2006">
              <mc:Choice xmlns:v="urn:schemas-microsoft-com:vml" Requires="v">
                <p:oleObj name="Equation" r:id="rId6" imgW="736560" imgH="419040" progId="Equation.DSMT4">
                  <p:embed/>
                </p:oleObj>
              </mc:Choice>
              <mc:Fallback>
                <p:oleObj name="Equation" r:id="rId6" imgW="736560" imgH="419040" progId="Equation.DSMT4">
                  <p:embed/>
                  <p:pic>
                    <p:nvPicPr>
                      <p:cNvPr id="0" name="Object 1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74831" y="2193925"/>
                        <a:ext cx="1395046" cy="8572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07218" name="Object 18"/>
          <p:cNvGraphicFramePr>
            <a:graphicFrameLocks noChangeAspect="1"/>
          </p:cNvGraphicFramePr>
          <p:nvPr/>
        </p:nvGraphicFramePr>
        <p:xfrm>
          <a:off x="4331678" y="3544889"/>
          <a:ext cx="2091104" cy="892175"/>
        </p:xfrm>
        <a:graphic>
          <a:graphicData uri="http://schemas.openxmlformats.org/presentationml/2006/ole">
            <mc:AlternateContent xmlns:mc="http://schemas.openxmlformats.org/markup-compatibility/2006">
              <mc:Choice xmlns:v="urn:schemas-microsoft-com:vml" Requires="v">
                <p:oleObj name="Equation" r:id="rId8" imgW="1066680" imgH="419040" progId="Equation.DSMT4">
                  <p:embed/>
                </p:oleObj>
              </mc:Choice>
              <mc:Fallback>
                <p:oleObj name="Equation" r:id="rId8" imgW="1066680" imgH="419040" progId="Equation.DSMT4">
                  <p:embed/>
                  <p:pic>
                    <p:nvPicPr>
                      <p:cNvPr id="0" name="Object 1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331678" y="3544889"/>
                        <a:ext cx="2091104" cy="8921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07219" name="Text Box 19"/>
          <p:cNvSpPr txBox="1">
            <a:spLocks noChangeArrowheads="1"/>
          </p:cNvSpPr>
          <p:nvPr/>
        </p:nvSpPr>
        <p:spPr bwMode="auto">
          <a:xfrm>
            <a:off x="4173416" y="3116263"/>
            <a:ext cx="29908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a:latin typeface="Arial" charset="0"/>
              </a:rPr>
              <a:t>e </a:t>
            </a:r>
            <a:r>
              <a:rPr lang="zh-CN" altLang="en-US">
                <a:latin typeface="Arial" charset="0"/>
              </a:rPr>
              <a:t>仅属于核</a:t>
            </a:r>
            <a:r>
              <a:rPr lang="en-US" altLang="zh-CN">
                <a:latin typeface="Arial" charset="0"/>
              </a:rPr>
              <a:t>b</a:t>
            </a:r>
            <a:r>
              <a:rPr lang="zh-CN" altLang="en-US">
                <a:latin typeface="Arial" charset="0"/>
              </a:rPr>
              <a:t>时则有：</a:t>
            </a:r>
          </a:p>
        </p:txBody>
      </p:sp>
      <p:sp>
        <p:nvSpPr>
          <p:cNvPr id="307220" name="Text Box 20"/>
          <p:cNvSpPr txBox="1">
            <a:spLocks noChangeArrowheads="1"/>
          </p:cNvSpPr>
          <p:nvPr/>
        </p:nvSpPr>
        <p:spPr bwMode="auto">
          <a:xfrm>
            <a:off x="836736" y="3116263"/>
            <a:ext cx="333668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a:latin typeface="Arial" charset="0"/>
              </a:rPr>
              <a:t>e </a:t>
            </a:r>
            <a:r>
              <a:rPr lang="zh-CN" altLang="en-US">
                <a:latin typeface="Arial" charset="0"/>
              </a:rPr>
              <a:t>仅属于核</a:t>
            </a:r>
            <a:r>
              <a:rPr lang="en-US" altLang="zh-CN">
                <a:latin typeface="Arial" charset="0"/>
              </a:rPr>
              <a:t>a</a:t>
            </a:r>
            <a:r>
              <a:rPr lang="zh-CN" altLang="en-US">
                <a:latin typeface="Arial" charset="0"/>
              </a:rPr>
              <a:t>时有： </a:t>
            </a:r>
          </a:p>
        </p:txBody>
      </p:sp>
      <p:graphicFrame>
        <p:nvGraphicFramePr>
          <p:cNvPr id="307221" name="Object 21"/>
          <p:cNvGraphicFramePr>
            <a:graphicFrameLocks noChangeAspect="1"/>
          </p:cNvGraphicFramePr>
          <p:nvPr/>
        </p:nvGraphicFramePr>
        <p:xfrm>
          <a:off x="854320" y="3544889"/>
          <a:ext cx="2116015" cy="892175"/>
        </p:xfrm>
        <a:graphic>
          <a:graphicData uri="http://schemas.openxmlformats.org/presentationml/2006/ole">
            <mc:AlternateContent xmlns:mc="http://schemas.openxmlformats.org/markup-compatibility/2006">
              <mc:Choice xmlns:v="urn:schemas-microsoft-com:vml" Requires="v">
                <p:oleObj name="Equation" r:id="rId10" imgW="1079280" imgH="419040" progId="Equation.DSMT4">
                  <p:embed/>
                </p:oleObj>
              </mc:Choice>
              <mc:Fallback>
                <p:oleObj name="Equation" r:id="rId10" imgW="1079280" imgH="419040" progId="Equation.DSMT4">
                  <p:embed/>
                  <p:pic>
                    <p:nvPicPr>
                      <p:cNvPr id="0" name="Object 2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54320" y="3544889"/>
                        <a:ext cx="2116015" cy="8921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07222" name="Rectangle 22"/>
          <p:cNvSpPr>
            <a:spLocks noChangeArrowheads="1"/>
          </p:cNvSpPr>
          <p:nvPr/>
        </p:nvSpPr>
        <p:spPr bwMode="auto">
          <a:xfrm>
            <a:off x="783982" y="4437063"/>
            <a:ext cx="7710854" cy="14957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25" tIns="45712" rIns="91425" bIns="45712">
            <a:spAutoFit/>
          </a:bodyPr>
          <a:lstStyle/>
          <a:p>
            <a:pPr>
              <a:lnSpc>
                <a:spcPct val="120000"/>
              </a:lnSpc>
              <a:spcBef>
                <a:spcPct val="20000"/>
              </a:spcBef>
            </a:pPr>
            <a:r>
              <a:rPr lang="zh-CN" altLang="en-US" dirty="0">
                <a:solidFill>
                  <a:srgbClr val="0000CC"/>
                </a:solidFill>
                <a:latin typeface="Arial" charset="0"/>
              </a:rPr>
              <a:t>实际上，</a:t>
            </a:r>
            <a:r>
              <a:rPr lang="en-US" altLang="zh-CN" dirty="0">
                <a:solidFill>
                  <a:srgbClr val="0000CC"/>
                </a:solidFill>
                <a:latin typeface="Arial" charset="0"/>
              </a:rPr>
              <a:t>e </a:t>
            </a:r>
            <a:r>
              <a:rPr lang="zh-CN" altLang="en-US" dirty="0">
                <a:solidFill>
                  <a:srgbClr val="0000CC"/>
                </a:solidFill>
                <a:latin typeface="Arial" charset="0"/>
              </a:rPr>
              <a:t>既属于核</a:t>
            </a:r>
            <a:r>
              <a:rPr lang="en-US" altLang="zh-CN" dirty="0">
                <a:solidFill>
                  <a:srgbClr val="0000CC"/>
                </a:solidFill>
                <a:latin typeface="Arial" charset="0"/>
              </a:rPr>
              <a:t>a</a:t>
            </a:r>
            <a:r>
              <a:rPr lang="zh-CN" altLang="en-US" dirty="0">
                <a:solidFill>
                  <a:srgbClr val="0000CC"/>
                </a:solidFill>
                <a:latin typeface="Arial" charset="0"/>
              </a:rPr>
              <a:t>，又属于核</a:t>
            </a:r>
            <a:r>
              <a:rPr lang="en-US" altLang="zh-CN" dirty="0">
                <a:solidFill>
                  <a:srgbClr val="0000CC"/>
                </a:solidFill>
                <a:latin typeface="Arial" charset="0"/>
              </a:rPr>
              <a:t>b</a:t>
            </a:r>
            <a:r>
              <a:rPr lang="zh-CN" altLang="en-US" dirty="0">
                <a:solidFill>
                  <a:srgbClr val="0000CC"/>
                </a:solidFill>
                <a:latin typeface="Arial" charset="0"/>
              </a:rPr>
              <a:t>， 因此</a:t>
            </a:r>
            <a:r>
              <a:rPr lang="zh-CN" altLang="en-US" dirty="0">
                <a:solidFill>
                  <a:srgbClr val="0000CC"/>
                </a:solidFill>
                <a:latin typeface="Arial" charset="0"/>
                <a:sym typeface="Symbol" pitchFamily="18" charset="2"/>
              </a:rPr>
              <a:t></a:t>
            </a:r>
            <a:r>
              <a:rPr lang="zh-CN" altLang="en-US" dirty="0">
                <a:solidFill>
                  <a:srgbClr val="0000CC"/>
                </a:solidFill>
                <a:latin typeface="Arial" charset="0"/>
              </a:rPr>
              <a:t>既与</a:t>
            </a:r>
            <a:r>
              <a:rPr lang="zh-CN" altLang="en-US" dirty="0">
                <a:solidFill>
                  <a:srgbClr val="0000CC"/>
                </a:solidFill>
                <a:latin typeface="Arial" charset="0"/>
                <a:sym typeface="Symbol" pitchFamily="18" charset="2"/>
              </a:rPr>
              <a:t></a:t>
            </a:r>
            <a:r>
              <a:rPr lang="en-US" altLang="zh-CN" baseline="-25000" dirty="0">
                <a:solidFill>
                  <a:srgbClr val="0000CC"/>
                </a:solidFill>
                <a:latin typeface="Arial" charset="0"/>
              </a:rPr>
              <a:t>a</a:t>
            </a:r>
            <a:r>
              <a:rPr lang="en-US" altLang="zh-CN" dirty="0">
                <a:solidFill>
                  <a:srgbClr val="0000CC"/>
                </a:solidFill>
                <a:latin typeface="Arial" charset="0"/>
              </a:rPr>
              <a:t> </a:t>
            </a:r>
            <a:r>
              <a:rPr lang="zh-CN" altLang="en-US" dirty="0">
                <a:solidFill>
                  <a:srgbClr val="0000CC"/>
                </a:solidFill>
                <a:latin typeface="Arial" charset="0"/>
              </a:rPr>
              <a:t>有关，又与</a:t>
            </a:r>
            <a:r>
              <a:rPr lang="zh-CN" altLang="en-US" dirty="0">
                <a:solidFill>
                  <a:srgbClr val="0000CC"/>
                </a:solidFill>
                <a:latin typeface="Arial" charset="0"/>
                <a:sym typeface="Symbol" pitchFamily="18" charset="2"/>
              </a:rPr>
              <a:t></a:t>
            </a:r>
            <a:r>
              <a:rPr lang="en-US" altLang="zh-CN" baseline="-25000" dirty="0">
                <a:solidFill>
                  <a:srgbClr val="0000CC"/>
                </a:solidFill>
                <a:latin typeface="Arial" charset="0"/>
              </a:rPr>
              <a:t>b</a:t>
            </a:r>
            <a:r>
              <a:rPr lang="en-US" altLang="zh-CN" dirty="0">
                <a:solidFill>
                  <a:srgbClr val="0000CC"/>
                </a:solidFill>
                <a:latin typeface="Arial" charset="0"/>
              </a:rPr>
              <a:t> </a:t>
            </a:r>
            <a:r>
              <a:rPr lang="zh-CN" altLang="en-US" dirty="0">
                <a:solidFill>
                  <a:srgbClr val="0000CC"/>
                </a:solidFill>
                <a:latin typeface="Arial" charset="0"/>
              </a:rPr>
              <a:t>有关；取其线性组合作为试探初始函数： </a:t>
            </a:r>
          </a:p>
          <a:p>
            <a:pPr>
              <a:lnSpc>
                <a:spcPct val="120000"/>
              </a:lnSpc>
              <a:spcBef>
                <a:spcPct val="20000"/>
              </a:spcBef>
            </a:pPr>
            <a:r>
              <a:rPr lang="zh-CN" altLang="en-US" b="1" dirty="0">
                <a:solidFill>
                  <a:srgbClr val="FF3300"/>
                </a:solidFill>
                <a:latin typeface="Arial" charset="0"/>
                <a:sym typeface="Symbol" pitchFamily="18" charset="2"/>
              </a:rPr>
              <a:t>   </a:t>
            </a:r>
            <a:r>
              <a:rPr lang="en-US" altLang="zh-CN" b="1" dirty="0">
                <a:solidFill>
                  <a:srgbClr val="FF3300"/>
                </a:solidFill>
                <a:latin typeface="Arial" charset="0"/>
              </a:rPr>
              <a:t>= c</a:t>
            </a:r>
            <a:r>
              <a:rPr lang="en-US" altLang="zh-CN" b="1" baseline="-25000" dirty="0">
                <a:solidFill>
                  <a:srgbClr val="FF3300"/>
                </a:solidFill>
                <a:latin typeface="Arial" charset="0"/>
              </a:rPr>
              <a:t>1</a:t>
            </a:r>
            <a:r>
              <a:rPr lang="en-US" altLang="zh-CN" b="1" dirty="0">
                <a:solidFill>
                  <a:srgbClr val="FF3300"/>
                </a:solidFill>
                <a:latin typeface="Arial" charset="0"/>
                <a:sym typeface="Symbol" pitchFamily="18" charset="2"/>
              </a:rPr>
              <a:t></a:t>
            </a:r>
            <a:r>
              <a:rPr lang="en-US" altLang="zh-CN" b="1" baseline="-25000" dirty="0">
                <a:solidFill>
                  <a:srgbClr val="FF3300"/>
                </a:solidFill>
                <a:latin typeface="Arial" charset="0"/>
              </a:rPr>
              <a:t>a</a:t>
            </a:r>
            <a:r>
              <a:rPr lang="en-US" altLang="zh-CN" b="1" dirty="0">
                <a:solidFill>
                  <a:srgbClr val="FF3300"/>
                </a:solidFill>
                <a:latin typeface="Arial" charset="0"/>
              </a:rPr>
              <a:t>+ c</a:t>
            </a:r>
            <a:r>
              <a:rPr lang="en-US" altLang="zh-CN" b="1" baseline="-25000" dirty="0">
                <a:solidFill>
                  <a:srgbClr val="FF3300"/>
                </a:solidFill>
                <a:latin typeface="Arial" charset="0"/>
              </a:rPr>
              <a:t>2</a:t>
            </a:r>
            <a:r>
              <a:rPr lang="en-US" altLang="zh-CN" b="1" dirty="0">
                <a:solidFill>
                  <a:srgbClr val="FF3300"/>
                </a:solidFill>
                <a:latin typeface="Arial" charset="0"/>
                <a:sym typeface="Symbol" pitchFamily="18" charset="2"/>
              </a:rPr>
              <a:t></a:t>
            </a:r>
            <a:r>
              <a:rPr lang="en-US" altLang="zh-CN" b="1" baseline="-25000" dirty="0">
                <a:solidFill>
                  <a:srgbClr val="FF3300"/>
                </a:solidFill>
                <a:latin typeface="Arial" charset="0"/>
              </a:rPr>
              <a:t>b</a:t>
            </a:r>
            <a:endParaRPr lang="zh-CN" altLang="en-US" b="1" baseline="-25000" dirty="0">
              <a:solidFill>
                <a:srgbClr val="FF3300"/>
              </a:solidFill>
              <a:latin typeface="Arial" charset="0"/>
            </a:endParaRPr>
          </a:p>
        </p:txBody>
      </p:sp>
      <p:sp>
        <p:nvSpPr>
          <p:cNvPr id="13" name="矩形 12"/>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endParaRPr lang="zh-CN" altLang="en-US">
              <a:solidFill>
                <a:srgbClr val="000000"/>
              </a:solidFill>
            </a:endParaRPr>
          </a:p>
        </p:txBody>
      </p:sp>
      <p:sp>
        <p:nvSpPr>
          <p:cNvPr id="3" name="TextBox 2"/>
          <p:cNvSpPr txBox="1"/>
          <p:nvPr/>
        </p:nvSpPr>
        <p:spPr>
          <a:xfrm>
            <a:off x="7596336" y="256562"/>
            <a:ext cx="1107996" cy="461665"/>
          </a:xfrm>
          <a:prstGeom prst="rect">
            <a:avLst/>
          </a:prstGeom>
          <a:solidFill>
            <a:srgbClr val="FFFF00"/>
          </a:solidFill>
        </p:spPr>
        <p:txBody>
          <a:bodyPr wrap="none" rtlCol="0">
            <a:spAutoFit/>
          </a:bodyPr>
          <a:lstStyle/>
          <a:p>
            <a:r>
              <a:rPr lang="zh-CN" altLang="en-US" dirty="0"/>
              <a:t>不要求</a:t>
            </a:r>
          </a:p>
        </p:txBody>
      </p:sp>
      <p:pic>
        <p:nvPicPr>
          <p:cNvPr id="15" name="Picture 5">
            <a:extLst>
              <a:ext uri="{FF2B5EF4-FFF2-40B4-BE49-F238E27FC236}">
                <a16:creationId xmlns:a16="http://schemas.microsoft.com/office/drawing/2014/main" id="{741B0E0D-21C4-6D4A-8859-533103838B94}"/>
              </a:ext>
            </a:extLst>
          </p:cNvPr>
          <p:cNvPicPr>
            <a:picLocks noChangeAspect="1" noChangeArrowheads="1"/>
          </p:cNvPicPr>
          <p:nvPr/>
        </p:nvPicPr>
        <p:blipFill>
          <a:blip r:embed="rId12">
            <a:extLst>
              <a:ext uri="{28A0092B-C50C-407E-A947-70E740481C1C}">
                <a14:useLocalDpi xmlns:a14="http://schemas.microsoft.com/office/drawing/2010/main"/>
              </a:ext>
            </a:extLst>
          </a:blip>
          <a:srcRect/>
          <a:stretch>
            <a:fillRect/>
          </a:stretch>
        </p:blipFill>
        <p:spPr bwMode="auto">
          <a:xfrm>
            <a:off x="6399508" y="994474"/>
            <a:ext cx="2231172" cy="205311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theme/theme1.xml><?xml version="1.0" encoding="utf-8"?>
<a:theme xmlns:a="http://schemas.openxmlformats.org/drawingml/2006/main" name="出站报告">
  <a:themeElements>
    <a:clrScheme name="出站报告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出站报告">
      <a:majorFont>
        <a:latin typeface="Times New Roman"/>
        <a:ea typeface="黑体"/>
        <a:cs typeface=""/>
      </a:majorFont>
      <a:minorFont>
        <a:latin typeface="Times New Roman"/>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tx1"/>
        </a:solidFill>
        <a:ln>
          <a:noFill/>
        </a:ln>
        <a:effectLst/>
        <a:extLst>
          <a:ext uri="{91240B29-F687-4F45-9708-019B960494DF}">
            <a14:hiddenLine xmlns:a14="http://schemas.microsoft.com/office/drawing/2010/main" w="9525"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zh-CN" sz="2400" b="0" i="0" u="none" strike="noStrike" cap="none" normalizeH="0" baseline="0" smtClean="0">
            <a:ln>
              <a:noFill/>
            </a:ln>
            <a:solidFill>
              <a:schemeClr val="tx1"/>
            </a:solidFill>
            <a:effectLst/>
            <a:latin typeface="Times New Roman" pitchFamily="18" charset="0"/>
            <a:ea typeface="黑体" pitchFamily="2" charset="-122"/>
          </a:defRPr>
        </a:defPPr>
      </a:lstStyle>
    </a:spDef>
    <a:lnDef>
      <a:spPr bwMode="auto">
        <a:xfrm>
          <a:off x="0" y="0"/>
          <a:ext cx="1" cy="1"/>
        </a:xfrm>
        <a:custGeom>
          <a:avLst/>
          <a:gdLst/>
          <a:ahLst/>
          <a:cxnLst/>
          <a:rect l="0" t="0" r="0" b="0"/>
          <a:pathLst/>
        </a:custGeom>
        <a:solidFill>
          <a:schemeClr val="tx1"/>
        </a:solidFill>
        <a:ln>
          <a:noFill/>
        </a:ln>
        <a:effectLst/>
        <a:extLst>
          <a:ext uri="{91240B29-F687-4F45-9708-019B960494DF}">
            <a14:hiddenLine xmlns:a14="http://schemas.microsoft.com/office/drawing/2010/main" w="9525"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zh-CN" sz="2400" b="0" i="0" u="none" strike="noStrike" cap="none" normalizeH="0" baseline="0" smtClean="0">
            <a:ln>
              <a:noFill/>
            </a:ln>
            <a:solidFill>
              <a:schemeClr val="tx1"/>
            </a:solidFill>
            <a:effectLst/>
            <a:latin typeface="Times New Roman" pitchFamily="18" charset="0"/>
            <a:ea typeface="黑体" pitchFamily="2" charset="-122"/>
          </a:defRPr>
        </a:defPPr>
      </a:lstStyle>
    </a:lnDef>
  </a:objectDefaults>
  <a:extraClrSchemeLst>
    <a:extraClrScheme>
      <a:clrScheme name="出站报告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出站报告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出站报告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出站报告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出站报告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出站报告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出站报告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39124</TotalTime>
  <Words>3122</Words>
  <Application>Microsoft Macintosh PowerPoint</Application>
  <PresentationFormat>全屏显示(4:3)</PresentationFormat>
  <Paragraphs>371</Paragraphs>
  <Slides>48</Slides>
  <Notes>5</Notes>
  <HiddenSlides>0</HiddenSlides>
  <MMClips>1</MMClips>
  <ScaleCrop>false</ScaleCrop>
  <HeadingPairs>
    <vt:vector size="8" baseType="variant">
      <vt:variant>
        <vt:lpstr>已用的字体</vt:lpstr>
      </vt:variant>
      <vt:variant>
        <vt:i4>9</vt:i4>
      </vt:variant>
      <vt:variant>
        <vt:lpstr>主题</vt:lpstr>
      </vt:variant>
      <vt:variant>
        <vt:i4>1</vt:i4>
      </vt:variant>
      <vt:variant>
        <vt:lpstr>嵌入 OLE 服务器</vt:lpstr>
      </vt:variant>
      <vt:variant>
        <vt:i4>5</vt:i4>
      </vt:variant>
      <vt:variant>
        <vt:lpstr>幻灯片标题</vt:lpstr>
      </vt:variant>
      <vt:variant>
        <vt:i4>48</vt:i4>
      </vt:variant>
    </vt:vector>
  </HeadingPairs>
  <TitlesOfParts>
    <vt:vector size="63" baseType="lpstr">
      <vt:lpstr>黑体</vt:lpstr>
      <vt:lpstr>华文细黑</vt:lpstr>
      <vt:lpstr>楷体_GB2312</vt:lpstr>
      <vt:lpstr>宋体</vt:lpstr>
      <vt:lpstr>Arial</vt:lpstr>
      <vt:lpstr>Symbol</vt:lpstr>
      <vt:lpstr>Tahoma</vt:lpstr>
      <vt:lpstr>Times New Roman</vt:lpstr>
      <vt:lpstr>Wingdings</vt:lpstr>
      <vt:lpstr>出站报告</vt:lpstr>
      <vt:lpstr>Equation</vt:lpstr>
      <vt:lpstr>公式</vt:lpstr>
      <vt:lpstr>Equation.3</vt:lpstr>
      <vt:lpstr>BMP 图象</vt:lpstr>
      <vt:lpstr>位图图像</vt:lpstr>
      <vt:lpstr>PowerPoint 演示文稿</vt:lpstr>
      <vt:lpstr>PowerPoint 演示文稿</vt:lpstr>
      <vt:lpstr>经典 Lewis 学说的不足</vt:lpstr>
      <vt:lpstr>PowerPoint 演示文稿</vt:lpstr>
      <vt:lpstr>PowerPoint 演示文稿</vt:lpstr>
      <vt:lpstr>PowerPoint 演示文稿</vt:lpstr>
      <vt:lpstr>PowerPoint 演示文稿</vt:lpstr>
      <vt:lpstr>PowerPoint 演示文稿</vt:lpstr>
      <vt:lpstr>分子轨道法求解H2+ 分子简单过程</vt:lpstr>
      <vt:lpstr>PowerPoint 演示文稿</vt:lpstr>
      <vt:lpstr>H2+ 分子计算结果</vt:lpstr>
      <vt:lpstr>Combining Atomic Orbitals</vt:lpstr>
      <vt:lpstr>PowerPoint 演示文稿</vt:lpstr>
      <vt:lpstr>PowerPoint 演示文稿</vt:lpstr>
      <vt:lpstr>H2+离子与H2 分子</vt:lpstr>
      <vt:lpstr>PowerPoint 演示文稿</vt:lpstr>
      <vt:lpstr>He2+离子与He2 分子</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异核双原子分子的分子轨道 NO</vt:lpstr>
      <vt:lpstr>O3分子轨道示意图</vt:lpstr>
      <vt:lpstr>PowerPoint 演示文稿</vt:lpstr>
      <vt:lpstr>PowerPoint 演示文稿</vt:lpstr>
      <vt:lpstr>苯分子的分子轨道</vt:lpstr>
      <vt:lpstr>PowerPoint 演示文稿</vt:lpstr>
      <vt:lpstr>什么是化学键？</vt:lpstr>
      <vt:lpstr>PowerPoint 演示文稿</vt:lpstr>
      <vt:lpstr>PowerPoint 演示文稿</vt:lpstr>
      <vt:lpstr>PowerPoint 演示文稿</vt:lpstr>
      <vt:lpstr>PowerPoint 演示文稿</vt:lpstr>
      <vt:lpstr>PowerPoint 演示文稿</vt:lpstr>
    </vt:vector>
  </TitlesOfParts>
  <Company>resim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没有幻灯片标题</dc:title>
  <dc:creator>chyan</dc:creator>
  <cp:lastModifiedBy>wangbw@pku.edu.cn</cp:lastModifiedBy>
  <cp:revision>2364</cp:revision>
  <dcterms:created xsi:type="dcterms:W3CDTF">2000-12-03T06:39:03Z</dcterms:created>
  <dcterms:modified xsi:type="dcterms:W3CDTF">2022-09-26T00:51:30Z</dcterms:modified>
</cp:coreProperties>
</file>